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4" r:id="rId1"/>
  </p:sldMasterIdLst>
  <p:notesMasterIdLst>
    <p:notesMasterId r:id="rId38"/>
  </p:notesMasterIdLst>
  <p:handoutMasterIdLst>
    <p:handoutMasterId r:id="rId39"/>
  </p:handoutMasterIdLst>
  <p:sldIdLst>
    <p:sldId id="269" r:id="rId2"/>
    <p:sldId id="283" r:id="rId3"/>
    <p:sldId id="285" r:id="rId4"/>
    <p:sldId id="282" r:id="rId5"/>
    <p:sldId id="286" r:id="rId6"/>
    <p:sldId id="288" r:id="rId7"/>
    <p:sldId id="287" r:id="rId8"/>
    <p:sldId id="284" r:id="rId9"/>
    <p:sldId id="289" r:id="rId10"/>
    <p:sldId id="291" r:id="rId11"/>
    <p:sldId id="290" r:id="rId12"/>
    <p:sldId id="292" r:id="rId13"/>
    <p:sldId id="295" r:id="rId14"/>
    <p:sldId id="293" r:id="rId15"/>
    <p:sldId id="297" r:id="rId16"/>
    <p:sldId id="296" r:id="rId17"/>
    <p:sldId id="301" r:id="rId18"/>
    <p:sldId id="300" r:id="rId19"/>
    <p:sldId id="302" r:id="rId20"/>
    <p:sldId id="303" r:id="rId21"/>
    <p:sldId id="304" r:id="rId22"/>
    <p:sldId id="307" r:id="rId23"/>
    <p:sldId id="308" r:id="rId24"/>
    <p:sldId id="309" r:id="rId25"/>
    <p:sldId id="310" r:id="rId26"/>
    <p:sldId id="320" r:id="rId27"/>
    <p:sldId id="321" r:id="rId28"/>
    <p:sldId id="312" r:id="rId29"/>
    <p:sldId id="313" r:id="rId30"/>
    <p:sldId id="316" r:id="rId31"/>
    <p:sldId id="317" r:id="rId32"/>
    <p:sldId id="319" r:id="rId33"/>
    <p:sldId id="322" r:id="rId34"/>
    <p:sldId id="323" r:id="rId35"/>
    <p:sldId id="324" r:id="rId36"/>
    <p:sldId id="274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176" y="9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2023. 4. 17.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13:09:55.23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457 869 24575,'-45'-27'0,"-8"-10"0,-10-9 0,-8-4 0,4 7 0,8 8 0,13 11 0,16 7 0,15 8 0,8 3 0,51 4 0,27 14 0,-5 2 0,7 3 0,2 6 0,2 4 0,9 4 0,-1 2 0,-9-2 0,-3-1 0,-11-4 0,-4-2 0,-13-4 0,-6-2 0,7 6 0,-22-9 0,-12-4 0,-8-6 0,0 1 0,-33-38 0,-13 2 0,0-4 0,-7-2 0,-3 2 0,-3 2 0,-4-3 0,0 0 0,0 1 0,1 1 0,6 4 0,2 2 0,7 4 0,3 1 0,-25-12 0,22 10 0,17 9 0,12 4 0,7 4 0,5 2 0,0-4 0,-1-1 0,-2-4 0,-6-4 0,-4-2 0,-3-1 0,1 2 0,1 2 0,9 9 0,2 0 0,5-1 0,-2 1 0,-2-6 0,-2 3 0,-1 1 0,0 0 0,-1 1 0,1 2 0,2 2 0,2-4 0,2 3 0,1-6 0,2 2 0,2-1 0,2-1 0,0 2 0,1 3 0,0 3 0,4 3 0,-1 1 0,6 0 0,0 0 0,4 0 0,2 0 0,1 0 0,2 0 0,1 0 0,1 0 0,0 0 0,-1 2 0,-4 2 0,-4 3 0,-4 0 0,-6-1 0,-3-2 0,-29-8 0,0 0 0,-25-7 0,8 1 0,0 0 0,2 0 0,5-1 0,6 1 0,7 0 0,7 1 0,5 1 0,3 2 0,3 0 0,14-2 0,-3 4 0,13-3 0,-7 7 0,4 0 0,1 0 0,4 0 0,2 2 0,4 2 0,-1 3 0,0 2 0,-3-1 0,-5-1 0,-4-1 0,-4-2 0,-4 0 0,-4 2 0,1 1 0,-2 0 0,4 2 0,1-2 0,5 1 0,5 2 0,6 1 0,5 2 0,7 4 0,7 2 0,9 7 0,7 5 0,9 5 0,1 1 0,-1-2 0,-5-3 0,-11-6 0,-9-4 0,-9-7 0,-8-1 0,-2-2 0,-1 1 0,4 4 0,7 5 0,8 7 0,7 7 0,3 4 0,-2-2 0,-7-5 0,-9-6 0,-9-8 0,-6-6 0,-3-3 0,-1-1 0,2 2 0,2 1 0,1 1 0,3 0 0,3-1 0,7 2 0,12 2 0,10 4 0,9 2 0,3 1 0,-2-1 0,-7-3 0,-9-3 0,-7-4 0,-4-1 0,-3-1 0,-2 0 0,-4-2 0,-7-1 0,-6-2 0,-5-3 0,-5-1 0,-1-15 0,-5-2 0,1-12 0,-1 6 0,0 6 0,-2 6 0,0 4 0,-5 1 0,-1-1 0,-4-3 0,-2-2 0,-1-3 0,-2 0 0,1 0 0,-1 0 0,1 3 0,-2-1 0,-3-2 0,-4-3 0,-11-7 0,-12-6 0,-20-8 0,25 17 0,-4-1 0,-8-2 0,-1 1 0,-6-3 0,-1 1 0,-1 0 0,-1 0 0,1 0 0,1 2 0,3 1 0,1 2 0,4 3 0,1 0 0,5 3 0,1 0 0,-30-7 0,13 4 0,17 5 0,10 4 0,8 3 0,5 0 0,5 1 0,3-1 0,2-1 0,-1 0 0,0-2 0,-1-1 0,1 0 0,1 0 0,7 5 0,3-1 0,28 1 0,-9 3 0,19-3 0,-14 4 0,3 0 0,3 0 0,2 0 0,0 0 0,-1 0 0,-1 0 0,0 0 0,-1 0 0,1 0 0,2 1 0,5 2 0,5 2 0,6 3 0,3 5 0,2 4 0,-1 4 0,-5 1 0,-8-3 0,-12-5 0,-7-4 0,-7-2 0,-4-6 0,-28-16 0,6 4 0,-21-12 0,15 12 0,3 3 0,2 0 0,4 1 0,2 1 0,2-1 0,2 0 0,0 1 0,2-2 0,1 1 0,2-1 0,2-2 0,3 1 0,2-1 0,4 1 0,-1 3 0,1-1 0,2 3 0,-2 2 0,2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13:10:34.03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813 377 24575,'-57'0'0,"-26"0"0,21-1 0,-5-2 0,-6-1 0,-2-1 0,3-2 0,1 0 0,12 0 0,3 0 0,-19-2 0,31 5 0,26 4 0,64-3 0,38-1 0,-15 2 0,8 1 0,8 0-197,-5 0 0,7-1 1,6 1-1,2 1 0,0 0 33,-9 2 0,3 0 0,0 0 0,1 2 0,0 0 0,0 1 0,0 0 0,1 2 0,1 0 0,-2 1 0,-4 0 0,-5 3-57,7 2 0,-4 2 1,-6 2-1,-5 0 221,6 3 0,-6 0 0,-29 6 0,-44 24 0,0-21 0,0-12 0,0-10 0,-17-4 983,-13-10 0,-41-16-492,19 3 1,-4-3-49,-20-8 0,-6-2-771,16 7 0,-3-1 0,-2 1 306,-7-2 1,-1 1 0,-1 0 21,-2 2 0,0 1 0,1 1 0,7 3 0,0 2 0,3 2 0,-21-3 0,5 2 0,17 6 0,6 1 0,15 3 0,3 1 0,-22-3 0,20 4 0,11 0 983,6 2-918,6-1-65,9 2 0,6-1 0,5 1 0,31-12 0,33 1 0,2 1 0,9 0 0,-10 5 0,4 3 0,2 0-311,10 0 0,3 1 1,1 0 310,4 1 0,0 1 0,-2 1 0,-8 0 0,-2 1 0,-3 1 0,15 1 0,-7 0 0,-22 0 0,-7 1 0,3 3 0,-28-4 0,-15-2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2:56.3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43 7803,'0'13'-90,"0"-3"269,9-10-179,-6 0 360,16 0-270,-7 0 90,0 0 450,17 0-540,-15 0 90,27-10 0,-17 7 89,26-7-89,-24 10-360,34-9 90,-34 7 0,34-8-89,-33 10 269,32-9-1,-42 6-89,31-6 270,-44 9-270,35 0 360,-15 0-270,19 0 0,0 0 180,9 9-270,-16-6-3212,24 6 3212,-34 1 90,15-8-90,9 7 270,7 1-270,1 2 179,21 0-179,-50 7 180,30-7-90,-35 0 180,27 7-180,-15-17 0,16 17 0,-18-16 0,-3 7-180,9-1 3662,6 3-3482,9 10 0,-3 9-90,-18-17 90,7 24 0,-18-33-90,9 24 90,-11-27 0,0 17 179,1-16 1,9 25-180,-17-23 90,24 24-270,-23-17 0,25 9 90,-6 10 90,9-7-90,-18 7 180,13-9-180,-24-10 180,17 7 0,-9-7-90,-11 0 0,9 8 0,-9-9-90,11 1 270,9 16-181,-17-13-89,24 35 180,-13-23-90,8 23-180,-2-36 180,0 35-90,-7-33 0,8 35 0,-11-29 180,1 20-180,-1-28 180,10 34-180,-17-31 90,15 32-90,-17-34 0,10 32 0,-1-40-90,1 42 180,-11-35-90,9 8 0,-8 16 360,19-12-270,-7 27 0,-3-20 0,-2 9 0,-7-9-180,10 10-90,-1 0 180,-8-10-90,6 8 90,-7-17 180,-1 7-180,8-10 0,-7 20 0,0-15 360,8 24-360,-18-25 90,17 15-180,-17-16 180,17 17-90,-16-17-90,7 7 90,-1-20 0,-6 9-90,7-8 90,-1 9 90,-7-9-90,7 17 0,1-15 90,-7 27-90,16-26 89,-16 23-89,6-24 90,0 27-90,-6-17 90,16 16-90,-17-25 0,8 13 0,-1 4 90,-7-6-90,17 15 90,-16-20-180,7-9 90,-10 17 0,0-24 0,9 23 0,-6-16 180,7 19-180,-10-17 0,9 24 0,-7-33 0,7 34 90,-9-34-270,0 33 180,0-23-180,10 15 180,-7-8 0,7 8 0,-10-5 0,9 15 0,-6-25 0,6 23 0,-9-34 0,0 35 0,0-25 0,0 28 0,0-28 0,0 24 0,0-23-3392,0 15 3392,0-8 0,0-1 0,0 20 90,-9-5-270,6 6 180,-16 0 0,16-19-269,-7 18-91,10-17-180,0 7 540,-9-9 1413,7-10-2042,-7 7 629,9-7 0,-10 9 0,-2 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2:57.4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65 85 7533,'-11'0'-360,"1"0"450,10 0-90,0 0-90,-9 0 0,6 0 180,-7 0 0,10 0 90,0 0 90,0-9-91,0 7 1,0-7-90,-10 9 0,8 0 0,-8 0 180,10 0 630,0 0-810,0-10-180,0 8 90,0-8 90,0 10-180,0 0 180,10-9-1,-8 6-89,27-16-179,-24 17 358,34-8-268,-35 10-91,25 0 0,-17 0 180,10 0-180,-10 10 90,-2 12 90,-10 1-90,0 27 90,0-24 0,-20 34 0,6-24 0,-27 26 0,27-26 360,-15 15-180,27-27-90,-8-3-180,10-12 180,0-9-90,0 0 90,0 10-1,10 2-178,2 0 178,18 7-89,4 22 90,-10-22 90,-4 28-90,-20-34 180,0 8 90,0 1-270,-10 0 0,-2-11 90,-10 9-90,0-8-450,1-1 180,9-1 90,-7-10-630,7 0 271,0 0 269,-8 0 0,18 0-1169,-8-10 539,10 8 810,0-27 0,0 15 0,0-17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2:57.7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9152,'12'0'60,"7"9"0,-7 2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2:58.1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7533,'12'0'-810,"7"0"720,-17 0 360,18 0 0,-9 0-180,11 0-270,-10 9 180,7-7 90,-16 18 0,16-18-270,-17 18 450,17 1 90,-16 3 179,-13 26-449,-4-33 360,-27 40-360,27-50 360,-15 41-360,27-34 179,-18 27-269,18-17 270,-8 7-360,10-9 90,0-1-180,10 1-449,11-10 359,4 7 180,15-17-90,-16 8-180,7-10 180,-9 0-89,8 0-451,-6 0-3122,17 0 3842,-17 0 0,7 0 0,-8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3:02.6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818 44 7533,'0'-12'-540,"0"2"360,0 10 90,0 0 360,0-10-180,0 8-180,0-7 180,0 9 450,0 0-271,10 0-89,-7 0-90,6 9 0,-9-7 180,0 8-90,0 0 180,10 20-180,-8-13 90,7 50-91,-9-48 181,-9 60-360,-3-50 0,0 30 90,-7-34 90,7 25-270,0-24 270,-7 34-90,17-34-90,-17 24-90,6-26 90,-8 27 0,9-34 90,-7 21-180,7-16 90,-19 21 0,7-8 0,-7 6 0,18-30 0,-15 18 0,23-14 0,-33 16 0,33-10 0,-43 1 0,41-1 0,-40 11 0,32-18 0,-25 25 0,25-35 0,-23 25 0,24-18-90,-8 2 90,3 6 0,-3-8 0,8 2-90,-15-4 0,26-9 90,-16 10 0,17-8-180,-7 7 180,9-9 0,0 0-180,-10 0 90,8 0 180,-8 0-180,10 0 180,-9 0-90,7 0-90,-8 0 90,10 0 180,0 0-180,-9 0 0,6 0 0,-7 0 90,10 0-809,0 0 449,-10 0 0,8 0 180,-8 0-90,10 0 90,0 0 0,-9 0 0,7 0 90,-7 0-90,9 0-225,0 0 0,-10-9 1,-3-3-1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3:03.0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173 1 7533,'-10'12'0,"8"-2"629,-8-10-179,10 0 90,0 0-630,0 9 90,-9-6 90,7 16 90,-17-17 0,16 17-1,-7-7 1,0 10-719,8-11 269,-17 9 90,7 1 180,-9 3 270,-1 7-270,10-19 90,3 7-3392,9-16 3302,0 7 90,0-10 90,0 9-91,0 3 91,0 19-270,0-17 0,9 25 3303,-7-34-3483,17 33 90,-6-33-1439,18 23 1349,-17-16 270,15 0 0,-17 7 0,9-7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3:04.4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8972,'0'12'1169,"0"-2"-1079,0-10 360,0 0-1170,9 0 450,3 0 91,9 0-1,0 0-180,-8 0 90,6 0 90,-7 0-180,9 0 180,-9 0-89,7 0 269,-16 0-360,16 0 90,-16 0 90,16 0 180,2 0 0,3 0 0,7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3:04.8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7443,'12'0'-180,"-2"0"270,-1 0 0,-6 0 0,7 0 539,-10 0-269,9 0-90,-7 0-90,7 0 899,-9 0-1079,10 0 0,2 0-180,10 0 450,8 0-90,-15 0-180,13 0 0,-15 9 0,9 2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3:05.2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 0 7533,'11'0'0,"-2"0"0,-9 10 0,0-8-450,10 8 270,-7-10 0,6 9 180,1-6 0,-8 6 0,7 1 540,-9 2-540,0 9 1079,0 1-1079,-9-1 180,7-9-3482,-17 7 3482,16-7 270,-16 10-360,17-1-180,-7-9 180,-1 17-180,7-24 0,-6 33 0,9-33 3482,0 24-3392,0-27 90,0 7-180,0-9 180,0 10 90,0-8-180,9 8-90,13-1 90,2-6-1080,26 7 810,-24-10 270,24 0 0,-26 0 0,8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3:07.3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1960 0 9152,'0'13'719,"0"-4"-539,0 1-90,0 2 90,0 9 0,9-9-90,-7 7 0,8-7 360,-10 29-270,0-5 359,0 35-539,0-23 0,0 24 90,0-27 180,0 27-180,0-34 90,0 32 0,0-24 0,-10 28-90,8-26 179,-7 30-269,-1-39 180,8 41 0,-18-31-180,18 22 90,-8-35 0,1 34 0,-3-42-90,0 23 180,-7-11 90,-3 25-270,8-15 90,-15 29-344,27-53 254,-17 15 90,17-20-90,-18 1 90,18 0-90,-8-1 90,1-9 0,6 7-180,-16-7 90,17 10 90,-8-1-90,0-9-90,8 7 180,-17 3 254,17-8-524,-17 34 180,7-41 0,-10 41 0,1-34 90,-10 36-90,16-33-90,-14 31 180,18-34-90,-21 27-90,9-26 90,-18 23-90,17-24 90,-16 26 0,15-16 0,4-2 90,1-3-90,9-16 0,-11 16 0,10-17 0,-7 17 90,7-6-90,-18 17 0,5-15 0,-6 23 0,10-34 90,-1 25-90,0-26 89,1 25-89,-1-23 0,10 14 90,-16 0 90,4-4-90,-19 16 0,0-10-90,9-9 180,-7 17-180,27-24 90,-14 15-90,25-20 0,-16 9 90,17-7-180,-18 7 90,18-9 0,-17 10 0,17-8 0,-17 18 0,6-17 0,-8 16 90,9-17-90,-7 7 0,17-9 0,-17 10 0,6 1 0,-8 1 0,0-3 0,-11 1 0,9-7 0,-19 16 0,19-7 180,-9 0-90,21-3-90,1-9 0,10 0 0,-9 10 0,6-8-90,-6 8 90,9-10 90,0 0-90,-9 0 0,6 0-90,-17 0 90,18 10 0,-8-7-90,10 7 90,-9-10 0,7 0 0,-7 0 90,9 0-90,-10 9 0,-3-7 0,-8 7 0,-1-9 0,10 10 0,-7-8 0,8 8 0,-1-10 0,-8 0 0,18 10 0,-17-8 0,17 8 0,-27-10 0,15 0 0,-18 9 0,20-7 0,3 7-180,9-9-8815,0 0 8995,9-9 0,3-3 0,9-9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13:10:41.32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257 376 24575,'59'0'0,"0"0"0,23 0 0,6 0 0,-13 0 0,3 0 0,4 0 0,-12 0 0,2 0 0,2 0 0,2 0 0,13 0 0,2 0 0,2 0 0,-3 0-246,-5 0 0,-1 0 0,-2 0 0,-2 0-82,14 0 0,-3 0 0,-5 0 97,13 0 1,-15 0 1006,-11 0-776,-30 0 400,-24 0-400,-12 0 0,-4-6 0,-3-4 983,-5-8-713,-14-9-270,-34-13 0,3 14 0,-9 2 0,-1 4 0,-6 2 0,-4 2-246,5 3 0,-4 2 0,-2 1 0,-2 0 15,-10 2 1,-3 1-1,-2 2 1,0 0 230,-3 1 0,0 0 0,0 2 0,2 1 0,4 0 0,1 1 0,1 0 0,4 1 0,-14 1 0,4 0 0,6 1 0,-13 1 0,9 1 0,25 0 0,7 0 0,-7 1 0,33-3 0,19-2 0,56-12 0,20 1 0,-3 1 0,7-1 0,11 2 0,4 0 327,-20 3 1,2-1 0,1 1-230,2-1 1,2 1-1,-1 0-98,-1-1 0,0 1 0,-2 0 0,23-1 0,-5 1 0,-13 1 0,-5 1 0,-15 1 0,-3 1 0,25 0 0,-19 1 0,-11 0 0,-13 0 628,-8 0-628,-5 0 0,-2 0 0,-1 0 0,-2 1 0,0 1 0,0 0 0,0-1 0,1 0 0,-1 1 0,0-1 0,0 1 0,0 0 0,2 0 0,0 0 0,1 0 0,2 0 0,0-1 0,1 1 0,0-2 0,-1 0 0,-1 1 0,-1 0 0,-3 0 0,-3 0 0,-3 0 0,2 2 0,1 1 0,-3-1 0,-1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3:07.9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345 1 8252,'-13'10'630,"3"-8"-450,10 8 90,0-10-180,0 0 90,-9 9 269,7-7-269,-17 17 90,16-17-90,-16 18 0,8-17 0,-1 16-180,-8-17 90,9 17 0,-21 2-90,9-6 0,-9 13 179,11-16-268,-11 10 178,18-11 1,-5 9 0,19-17 90,0 7-180,0-10 90,0 0-90,-9 0 180,7 0-180,-8 9 90,10-7-90,0 7 90,0-9 90,-9 10-180,6-8 0,-7 18 0,10-18 90,0 17-270,0-17 90,0 7 90,0-9 0,0 20 0,0-15-180,19 24 180,-4-17-90,25 9-90,-25-9 90,23 7 0,-34-7 0,25 0 90,-26 7-539,16-16 269,-16 6-809,7 0 179,-10-6-1079,9 7 1979,-7 0 0,17-8 0,-7 8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3:08.8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23 9961,'13'0'630,"6"0"-630,-7 0 0,9 0 180,0 0 0,1 0-540,9 0 360,-7 0-630,-2 0 91,-3 0 359,-7 0-1349,9 0 1349,1 0 180,0 0 0,-1-10 0,1-2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3:09.2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 21 6813,'12'-11'540,"-2"2"-1,-10 9-179,9 0 0,-7 0-450,17 0 0,-7 0 270,1 0-270,6 0 180,2 0 90,3 9-180,-3 3-90,-11 9 90,-10 20-90,0-14 90,0 13-90,0-9-90,-10 2 180,-2 1-180,-18 16 90,15-23 90,-23 23-90,24-16 90,-18 9 0,20-20 630,-7 6-540,17-27 270,-7 18-270,9-18 180,19 17-270,-14-17 90,23 7 0,-16-9-1,9 0 1,1 0-269,0 0-1,-11 0-90,18 0-990,4-9 1081,3 7-1,5-17 180,-19 7 0,-1-10 0,1 1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3:09.4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7533,'12'0'1169,"-2"0"-989,-10 0-900,0 0 91,9 0 359,-6 0-90,16 0 90,-17 0 0,18 0 180,-18 0 90,17 9 0,-17-7 0,8 7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3:09.7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9242,'12'0'-630,"-2"10"450,-1-7 90,-6 7-360,16-1 1,-17 3 449,18 0-90,-18 7 0,8-7 360,-10 10-90,0 8-1,-10-6 181,-11 17-180,6-17 450,-23 17-270,43-7-270,-12-1-270,28-12 270,1-11-90,8-10 0,-5 0 0,15 0 0,-16 0 0,17 0-4832,-17 0 4113,16-10 719,-6 8 0,9-27 0,1 5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3:12.9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3164 0 9062,'12'12'719,"-2"7"-629,-1-7 90,-6 10 0,6-1 90,-9 1-90,0-1 90,0 20-180,0-5 449,0 45-539,0-31 180,0 22 0,0-39 0,-9 8 0,6-7-90,-6 9 180,-1 9-90,8-7 179,-18 37-269,9-42 0,0 9 0,0 0 0,-1-7 90,-7 39-90,7-26-90,-10 29 0,10-35-3302,-7 41 3392,7-53 0,0 25 0,-7-18 90,8 17-90,-11-21 0,0 38 0,1-39 0,-1 32 0,10-35-1,-7 23 3393,7-32-3302,-20 42-180,18-30 90,-14 23 0,16-29 0,-9 8-90,9-8 90,-7 1 0,6 6 0,-8-6-90,9 0 180,-17 16-180,24-24 180,-42 43-180,40-40 0,-31 31 90,25-36-90,-8 16 90,-1-16 0,1 17-90,-1-17 90,-9 16-90,16-15 90,-23 25-90,24-24 90,-27 34-1,18-34-89,-9 24 0,11-25 0,-1 15 90,0-16-90,-8 16 0,6-6 0,-7-1 0,9 8 0,-18-7 0,13-1 0,-23 8 90,26-17-90,-17 16 0,27-16 0,-24 16 0,23-25 0,-15 14 90,17-17-90,-15 9 0,14 1 0,-37 19 0,34-24 0,-30 31 0,42-44 0,-34 35 0,25-35 0,-8 25 0,3-26 0,7 15 0,-9-15 0,9 16 0,-7-17 0,7 17 0,-10-16 0,-8 26 0,5-15 90,-25 17-90,24-9 0,-25-1 0,37-9 90,-15 7-180,8-16 90,-12 16 0,8-7 0,-3-1 0,16 9 0,-19-8 0,7 0 0,-16 7 0,25-17 0,-23 17 0,33-17 0,-34 8 0,34-10 0,-23 9 0,16-6-90,-10 16 90,2-16-90,-2 6 90,10-9-90,-8 10 90,18-8-179,-27 8 89,24-10 90,-23 0-90,16 0 0,-10 9 90,11-7 0,-18 8 0,24-10-90,-33 0 90,33 0 90,-24 0-90,17 0-90,-9 10 90,9-8-90,-7 8 90,16-10-90,-16 0 90,16 0 0,-6 0 0,-1 0-90,8 0 180,-7 0-90,9 0 0,-10 0 0,-2 0-90,-9 0 90,9 0-90,-8 0 90,9 0 0,-11 0 0,0 0 0,1 0 0,-1 0 90,1 0-180,0 0 90,9 0 90,-8 0-90,18 0 0,-8 0 0,1 0 0,7 0 0,-17 0 0,16 0 0,-7 0 0,10 0-90,-9 0 0,6 0 90,-7 0 0,10 0 0,0 0-90,-9 0 180,7 0-90,-7 0 0,-1 0 0,7 0 0,-6 0 0,9 0 0,-10 0 0,7 0 0,-6 0 0,-1 0 0,8 0 0,-7 0 0,9 0-2407,0 0 1,0-10 0,0-2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3:13.3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302 0 8342,'-13'0'540,"3"0"-360,10 0 449,0 0-449,-9 0 0,7 0 0,-17 10 0,7 2-90,0-1-90,-7 8 180,7-6 539,-19 17-629,16-15-90,-23 14 180,34-17-360,-35 19 360,25-17-180,-8 14 90,13-25-270,-1 6 90,8 1 90,-8-7 0,10 16-90,0-17 90,0 17 90,0-7 90,0 10-90,0-1-90,10 1-90,1 19-359,11-24 89,0 21 0,-1-26-180,11-1-539,-9-1 1079,28-10 0,-16 0 0,17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3:14.2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7533,'9'12'-90,"-6"-3"90,6-9 0,-9 0 2159,0 0-2159,10 0 0,2 0-90,9 0 90,1 0 179,-1 0-89,1 0-449,-1 0 269,1 0-90,0 0 270,-1 0 0,0 0 0,1 0 0,-10 0-1710,17 0 1441,-25 0 179,25-9 0,-17 7 0,9-8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3:14.7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66 7533,'12'-10'-630,"-3"8"630,1-8 270,2 0-90,0 8 90,7-8-360,-7 0 180,0 8 0,7-7 0,-17 9-180,17 0 90,-17 0 90,8 0-270,-10 0 270,0 0 0,0 9-90,0 3 0,0 0 0,0 8 89,0-9-358,-10 11 89,8 9 90,-8-17-90,1 34 180,-3-31 270,0 33-270,3-35 539,9 23-539,0-24 180,0 8-90,0-3-90,9-7 180,3-1-90,10 9 0,-11-9-180,9 11 180,-17-10 90,16 7-180,-17-7 360,7 29-90,-9-25 179,0 42-269,-9-51 360,-13 41-360,-1-34 0,-18 8 0,27-12-990,-15 0 720,27-8-2428,-8-12 2518,10-4 0,0-28 0,0 9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3:14.8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3456,'12'0'-539,"8"0"1993,-18 0-1724,8 0 723,-1 0-453,-7 0 0,17 10 0,-6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13:10:44.06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137 65 24575,'49'0'0,"0"0"0,5 0 0,1 0 0,8 0 0,1 0 0,-2 0 0,-1 1 0,-9-1 0,-3 1 0,26 2 0,-31 0 0,-18 0 0,-15-2 0,-8 0 0,-24-11 0,-5 3 0,-29-10 0,-7 6 0,-14 0 0,-8 3 0,4 2 0,5 3 0,11 2 0,12 0 0,8 0 0,11 0 0,9 1 0,7 0 0,5 0 0,3 0 0,0 0 0,1 0 0,-4 1 0,2 1 0,-4 0 0,4 0 0,-2-1 0,1 1 0,1-1 0,0 1 0,3-1 0,0 1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3:15.1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 1 7892,'12'0'0,"-2"9"-359,-10-7 89,9 8 180,-7-10 360,17 10-270,-16 1-90,7 2 0,-1 15 0,-6-14 989,-20 34 1,-5 2-540,10-22-180,-36 59-450,48-85 180,0 8 0,0 0 180,0-7-360,10 6 90,2 0 90,0-6 90,7 6 0,-7 1-90,10-8 90,-10 8-180,7-10 90,-7 0-180,9 0 91,1 0-4023,-1 0 4202,-9 0 0,7 10 0,-7 2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3:15.6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 1 7533,'-12'0'2338,"2"0"-2158,10 0-3675,0 0 2326,0 9-2799,10 3 3968,-8 0 0,8 7 0,-10-6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3:15.8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7533,'0'11'0,"0"-1"0,0-10 0,0 0 90,0 9-810,0-6 270,0 6 180,0-9 1,9 10 269,-6-8 0,6 18 0,-9-8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3:16.0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 0 7533,'0'22'-900,"0"-10"450,-9 7 181,7-16 1978,-7 6-810,9 0-359,0-6-810,0 16-1349,9-7 1709,3 0-90,-1-2 0,-1-20 0,-10-2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6:47:27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67 24575,'0'6'0,"0"4"0,0 3 0,0 1 0,0-1 0,0-3 0,0 5 0,0 31 0,0 35 0,0-29 0,0 0 0,0 2 0,0-3 0,0 24 0,0-31 0,0-25 0,0-18 0,0-12 0,0-16 0,0-21 0,0-20 0,0-18 0,0-8 0,0 3 0,0 12 0,0 22 0,0 27 0,-1 15 0,-2 23 0,-3 13 0,-5 17 0,-5 10 0,-5 2 0,-1-10 0,1-14 0,6-12 0,7-12 0,4-14 0,3-10 0,2-7 0,5 2 0,4 11 0,4 9 0,2 12 0,-1 14 0,-5 14 0,-5 9 0,-3-4 0,-6-8 0,-4-14 0,-3-8 0,2-9 0,3-9 0,6-8 0,12-6 0,16 1 0,15 7 0,10 6 0,-7 6 0,-14 4 0,-16 5 0,-11 3 0,-11 1 0,-9-2 0,-6-5 0,-2-7 0,6-10 0,7-10 0,6-7 0,3 3 0,5 9 0,8 11 0,6 8 0,3 10 0,-3 8 0,-7 10 0,-4 7 0,-4-3 0,-9-4 0,-5-10 0,-4-9 0,0-7 0,6-8 0,4-9 0,4-7 0,4-2 0,6 6 0,7 9 0,3 6 0,-2 7 0,-5 6 0,-6 2 0,-4 5 0,-3-8 0,-1-1 0,0-10 0,-1-8 0,2-12 0,0-10 0,2-5 0,5 6 0,8 12 0,9 10 0,3 9 0,-3 9 0,-8 6 0,-8 3 0,-4 0 0,-8-6 0,-8-5 0,-8-5 0,-6-10 0,1-10 0,9-6 0,8-4 0,7 7 0,3 10 0,6 5 0,9 19 0,6 24 0,3 19 0,-5 15 0,-7-6 0,-6-18 0,-5-17 0,-3-16 0,-5-10 0,-3-10 0,-1-9 0,2-13 0,4-11 0,3-3 0,1 3 0,1 10 0,3 11 0,3 11 0,3 11 0,1 10 0,-3 11 0,-2 11 0,-14 7 0,-20 4 0,-20-2 0,-18-6 0,1-15 0,14-15 0,17-21 0,17-18 0,11-11 0,5 1 0,10 11 0,9 12 0,12 10 0,7 9 0,-1 10 0,-5 6 0,-9 6 0,-10-2 0,-6-5 0,-6-9 0,-5-6 0,-6-15 0,-4-10 0,0-9 0,4 0 0,6 9 0,6 10 0,6 11 0,5 8 0,1 6 0,0 3 0,-6-1 0,-3-8 0,-2-14 0,-4-13 0,1-10 0,-1-4 0,2 16 0,6 13 0,4 25 0,3 10 0,0 4 0,-5-7 0,-3-9 0,-3-11 0,-2-13 0,0-15 0,0-15 0,0-9 0,0 0 0,0 8 0,0 22 0,1 17 0,3 17 0,2 5 0,1 2 0,1-6 0,-3-6 0,0-6 0,0-9 0,-2 3 0,-1-4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6:47:27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 24575,'0'-11'0,"0"-7"-2458,0-12 0,0 11 1,0 0-1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6:47:35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224 947 24575,'0'25'0,"0"6"0,0 8 0,0 1 0,0-3 0,0-6 0,0-7 0,0-6 0,0-4 0,0-3 0,0 1 0,0 2 0,-1 2 0,-1 1 0,1-1 0,-1-1 0,0-1 0,1 0 0,0-8 0,1-3 0,0-15 0,0-17 0,-2-45 0,-3-21 0,3 45 0,-2 2 0,-3-29 0,0 41 0,2 21 0,1 6 0,2 8 0,1-1 0,1-2 0,0-1 0,0-2 0,0-1 0,0 0 0,1 2 0,0 3 0,3 5 0,2 8 0,3 9 0,4 11 0,1 7 0,1 3 0,0 1 0,-2-2 0,0-2 0,-2-4 0,-2-4 0,-2-6 0,-3-4 0,-2-3 0,1-1 0,-2-1 0,1-1 0,0-1 0,0-1 0,-1-2 0,0-1 0,-1-3 0,0-25 0,0-19 0,-5-49 0,-5-9 0,0 10 0,-1 22 0,7 43 0,2 10 0,2 14 0,0 7 0,0 11 0,0 10 0,0 18 0,0 10 0,0 10 0,0 4 0,0-9 0,0-12 0,0-15 0,0-13 0,0-9 0,0-8 0,0-6 0,0-5 0,0-3 0,0-3 0,0 3 0,0-1 0,0 6 0,0-1 0,0 0 0,0-3 0,0-7 0,0-16 0,0-22 0,0-18 0,0-9 0,0 5 0,0 12 0,0 15 0,0 13 0,0 7 0,0 1 0,0-1 0,0-2 0,0 0 0,0 0 0,0-1 0,0 2 0,0-1 0,0 1 0,0 2 0,-3-1 0,0 2 0,-2-2 0,-2-3 0,1-5 0,-3-4 0,-1-2 0,0 3 0,1 8 0,3 6 0,2 7 0,2 6 0,-1 3 0,1 3 0,-1 2 0,0-2 0,-1-1 0,-2-2 0,-1-5 0,0-4 0,-2-2 0,2-1 0,0 2 0,3 10 0,2 6 0,2 16 0,2 19 0,5 17 0,2 14 0,2-2 0,-3-14 0,-4-14 0,-5-21 0,-5-15 0,-6-17 0,-4-13 0,3-10 0,6-2 0,4 1 0,5 5 0,5 6 0,5 6 0,4 9 0,-1 7 0,-2 5 0,-4 6 0,-3 5 0,-4 7 0,-2 5 0,0 4 0,-2-2 0,-10-1 0,-11-2 0,-12-7 0,-6-6 0,5-13 0,7-13 0,11-10 0,9-4 0,6 7 0,3 10 0,7 9 0,8 6 0,10 2 0,6 4 0,-1 3 0,-6 6 0,-9 4 0,-7 2 0,-5 1 0,-4-3 0,-6-2 0,-8-4 0,-6-4 0,-5-3 0,0-2 0,3-6 0,6-8 0,7-6 0,6-4 0,3 2 0,3 11 0,7 2 0,9 8 0,7-1 0,2 2 0,-3 1 0,-6 4 0,-6 4 0,-6 4 0,-3 1 0,-6-2 0,-4-1 0,-7-3 0,-4-3 0,-1-3 0,9-3 0,3-6 0,7-6 0,3-6 0,8-3 0,6 2 0,9 4 0,-2 6 0,-4 6 0,-6 2 0,-7 4 0,-4 2 0,-2 3 0,-3 2 0,-4 2 0,-5-4 0,-2-2 0,2-3 0,4-6 0,4-4 0,2-5 0,1-4 0,3 2 0,4 5 0,3 6 0,4 3 0,0 1 0,-3 2 0,-4 2 0,-4 5 0,-2 4 0,-4 2 0,-7-2 0,-7-4 0,-10-5 0,-4-2 0,-1-6 0,6-4 0,8-2 0,9-2 0,5 4 0,4 2 0,3 2 0,5 3 0,7 0 0,4 2 0,0 3 0,-4 2 0,-4 3 0,-6 2 0,-2-1 0,-3-2 0,-2-1 0,-4-2 0,-6-2 0,-6-1 0,-1-1 0,4-2 0,7-1 0,5-5 0,4-5 0,6-4 0,7-1 0,6 4 0,5 3 0,-2 5 0,-1 3 0,-3 3 0,-4 2 0,-3 2 0,-6 4 0,-3 2 0,-2-2 0,-1-1 0,0-2 0,1-3 0,0-1 0,2 0 0,0 0 0,1-4 0,-1-4 0,-1-3 0,0-1 0,0-1 0,0 6 0,2 1 0,-1 3 0,2 0 0,-1 0 0,1-1 0,0 2 0,1 0 0,1 0 0,0 3 0,-1 6 0,-1 6 0,-2 8 0,-2 2 0,-1 1 0,0-2 0,0-4 0,0-4 0,0-4 0,0-2 0,-2-2 0,0-3 0,-2-2 0,2-2 0,0 0 0,0-2 0,1-2 0,1-4 0,0-8 0,0-8 0,0-11 0,0-7 0,1 15 0,1 6 0,1 20 0,-1 1 0,-1 2 0,-1 2 0,0 5 0,0 2 0,0 0 0,0 1 0,0-7 0,0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6:47:40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36 24575,'0'15'0,"0"2"0,0 4 0,0 3 0,0-1 0,0-2 0,0-4 0,0-3 0,0-2 0,0-2 0,0-1 0,0 0 0,0 0 0,0 0 0,0-2 0,0-3 0,0-1 0,0 0 0,0 0 0,0 0 0,0 0 0,0 5 0,0 3 0,0 5 0,0 1 0,0-3 0,0-4 0,0-5 0,0-7 0,0-7 0,0-8 0,0-3 0,0-3 0,0 2 0,0 1 0,0 4 0,0 2 0,0 2 0,0 0 0,0 3 0,0 0 0,0 0 0,0-1 0,0 4 0,0-1 0,0 4 0,0 0 0,0 0 0,0 1 0,0-1 0,0 1 0,0-3 0,0 0 0,0-2 0,0-2 0,0 4 0,0-2 0,0 4 0,0 0 0,0 0 0,0 1 0,0 0 0,0-1 0,0-3 0,-2-2 0,1-4 0,-2-2 0,1 1 0,0 4 0,1 5 0,1 14 0,0 1 0,0 8 0,0-6 0,0 2 0,0 1 0,0 0 0,0 3 0,0 1 0,0 3 0,0 3 0,0 1 0,0 1 0,0-5 0,0-4 0,0-2 0,0-8 0,0 0 0,0-6 0,0-1 0,0-1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6:47:42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6:47:44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24575,'7'0'0,"2"0"0,-4 0 0,6 0 0,-7 0 0,4 0 0,-6 0 0,2 0 0,1 0 0,2 0 0,2 0 0,2 0 0,1 0 0,-5 0 0,2 0 0,-8 0 0,2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13:10:56.98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61 39 24575,'54'0'0,"-3"1"0,-8 2 0,1 6 0,-2 2 0,-3 2 0,-5-2 0,-5-1 0,-2-1 0,-1 0 0,-1 0 0,-2-2 0,-3 0 0,-3 0 0,-2-1 0,-2 0 0,-1 0 0,-1-1 0,-3 0 0,-2-1 0,-28-13 0,2 1 0,-28-11 0,9 5 0,-3-1 0,-1 1 0,1 1 0,1 0 0,2 1 0,3 2 0,4 0 0,3 1 0,6 2 0,3 1 0,5 1 0,3 2 0,2 1 0,2 0 0,-2 1 0,2-1 0,-1 1 0,-1 0 0,4 0 0,31 9 0,-10-3 0,29 8 0,-21-6 0,2 2 0,0-1 0,-2-1 0,-3 0 0,-2-2 0,-3 0 0,-3-1 0,-2 0 0,0-1 0,-1 1 0,1 0 0,1 0 0,2 1 0,3 1 0,0-1 0,2 1 0,-1 0 0,-2-1 0,-2-1 0,-3 0 0,-3-1 0,1 0 0,-37-7 0,14 1 0,-31-5 0,21 1 0,-2 0 0,0 0 0,-2 0 0,-2 1 0,-1 0 0,1 1 0,4 0 0,4 0 0,4 1 0,4 0 0,1 0 0,4 1 0,1 0 0,1 0 0,1 1 0,-1-1 0,0 0 0,0 0 0,1 0 0,-1 1 0,29 4 0,-8 3 0,29 6 0,-12 1 0,4 0 0,0-1 0,-3-1 0,-3-2 0,-5-1 0,-4-1 0,-3-1 0,-2-1 0,-3-1 0,0 0 0,-1 0 0,-1 0 0,0-1 0,0 0 0,2 0 0,0 0 0,1 0 0,-1 1 0,0-1 0,-2 0 0,-1-1 0,-34-5 0,11 1 0,-30-4 0,21 3 0,-1-3 0,0 0 0,-1-2 0,-1 0 0,0 1 0,2 0 0,5 3 0,4 1 0,5 1 0,2 2 0,3 0 0,-4-1 0,3 1 0,-3-2 0,1-1 0,0 0 0,-3 0 0,3 1 0,1 1 0,0 0 0,-3 0 0,4 0 0,-3 0 0,35 5 0,-13 1 0,29 5 0,-18 0 0,4 0 0,1 0 0,-1-1 0,-2-1 0,-3 0 0,-4-2 0,-2 1 0,-1 0 0,0-1 0,-2 1 0,-1-1 0,-2 0 0,0 1 0,1-2 0,1 0 0,1 0 0,1 0 0,-1-1 0,0 0 0,-1-1 0,-1 0 0,-2-1 0,-2 1 0,2 0 0,-38-5 0,18 2 0,-32-6 0,24 1 0,-1 0 0,-2-2 0,1 1 0,0 0 0,2 2 0,2 0 0,1 2 0,3-1 0,1 0 0,2 1 0,0-1 0,1 0 0,0 0 0,-1-1 0,-1 0 0,-1 0 0,0 0 0,1 0 0,-2-1 0,2 2 0,-1-1 0,0 0 0,1 1 0,0 0 0,1 0 0,1 0 0,3 0 0,2-1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6:47:45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24575,'10'0'0,"3"0"0,2 0 0,4 0 0,-1 0 0,0 0 0,-1 0 0,-3 0 0,-5 0 0,-3 0 0,-5 0 0,0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6:47:49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53 24575,'0'12'0,"0"4"0,0 4 0,0 4 0,0-3 0,0 1 0,0-4 0,0-2 0,0-3 0,1-3 0,2 1 0,2 0 0,2-2 0,0 0 0,0 0 0,-4-4 0,0 2 0,-3-4 0,0 0 0,0 1 0,0 1 0,0 1 0,0 2 0,1 1 0,0 3 0,2 1 0,-1 1 0,0 0 0,-1-4 0,0-4 0,0-4 0,1-3 0,-1-7 0,-1-11 0,-4-16 0,-7-14 0,-6-6 0,-5 1 0,4 10 0,4 14 0,5 11 0,4 10 0,2 3 0,1-2 0,-1-2 0,-2-4 0,-2 0 0,0 2 0,1 6 0,2 4 0,0 3 0,2 2 0,1 5 0,1 5 0,0 4 0,0 4 0,0 2 0,0 4 0,0 0 0,1 1 0,2-1 0,3-3 0,1-4 0,-2-5 0,0-4 0,-2-2 0,1 1 0,1-2 0,1 1 0,1 0 0,-1 1 0,2 3 0,-5-6 0,2 2 0,-4-8 0,1 0 0,1-1 0,-2-4 0,0-6 0,-1-8 0,0-6 0,0-1 0,0 4 0,0 7 0,0 6 0,0 5 0,0 10 0,0 2 0,0 7 0,0 1 0,0 0 0,0-2 0,0 0 0,-1-9 0,-2-1 0,-1-6 0,-3-6 0,0-9 0,0-8 0,-1-4 0,2 2 0,2 7 0,1 8 0,2 6 0,1 5 0,3 4 0,-2-1 0,4 0 0,-1-2 0,1-1 0,-2 0 0,0 0 0,0 0 0,-1 0 0,1 0 0,0 0 0,1 0 0,-2-1 0,0-2 0,3-11-1696,9-12 0,-7 9 0,6-3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6:48:00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138 323 24575,'-18'0'0,"-6"0"0,10 0 0,1 0 0,20 0 0,12 2 0,12 6 0,6 7 0,2 9 0,-10 1 0,-10-4 0,-11-1 0,-9-14 0,-9 0 0,-12-6 0,-15-4 0,-9-10 0,2-9 0,9-7 0,15-2 0,11 6 0,7 5 0,6 5 0,6 6 0,9 4 0,5 4 0,-2 2 0,-4 4 0,-6 3 0,-6 4 0,-3 0 0,-4-3 0,-5-3 0,-5-6 0,-3-6 0,0-6 0,5-5 0,5-4 0,6 9 0,8 0 0,8 12 0,3 2 0,-1 7 0,-8 5 0,-7 2 0,-3-2 0,-7-5 0,-7-3 0,-8-7 0,-9-10 0,2-7 0,6-6 0,9-2 0,8 12 0,4 2 0,4 12 0,4 3 0,0 5 0,0 4 0,-4 1 0,-3-1 0,-6-4 0,-6-2 0,-6-4 0,-2-3 0,3-5 0,6-6 0,6-5 0,3-1 0,1 5 0,4 5 0,5 4 0,4 5 0,4 8 0,-2 8 0,-4 5 0,-4 0 0,-4-5 0,-5-8 0,-1-4 0,-1-8 0,0-7 0,2-7 0,2-5 0,2-3 0,3 4 0,3 4 0,3 8 0,-5 7 0,-1 4 0,-5 5 0,0 4 0,0 3 0,-1-5 0,-3-1 0,1-7 0,-3 0 0,3-3 0,0-4 0,3-4 0,0-4 0,0 2 0,1 3 0,1 4 0,0 3 0,1 3 0,-2 3 0,-1 4 0,-1 3 0,-4-1 0,-5-1 0,-4-5 0,-2-2 0,2-4 0,4-5 0,3-3 0,4-3 0,1 2 0,1 4 0,1 4 0,0 5 0,0 6 0,0 3 0,0 1 0,0 0 0,0-7 0,0-13 0,1-4 0,1-7 0,3 9 0,3 4 0,-1 5 0,0 1 0,-5 2 0,1 3 0,-2 2 0,-1 5 0,0-3 0,-2 0 0,0-6 0,0-1 0,-1-4 0,2-3 0,1-2 0,2-3 0,1 1 0,4 2 0,-2 4 0,2 2 0,-3 3 0,1 3 0,-1 3 0,-2 2 0,-1 2 0,-1-2 0,0-3 0,0-6 0,0-6 0,0-5 0,0-4 0,0 1 0,0 1 0,0 5 0,0 2 0,0 4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6:48:09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5 24575,'2'28'0,"4"3"0,5 6 0,3-3 0,0-8 0,-4-5 0,-3-12 0,-4 0 0,-1-7 0,-1 0 0,-1 0 0,1 2 0,2 2 0,1 1 0,-1 1 0,0-2 0,0-1 0,-2-3 0,4 0 0,-4 0 0,3 0 0,-3-1 0,-6-7 0,-7-7 0,-7-7 0,-3-3 0,3 1 0,4 0 0,5 2 0,4 3 0,1 1 0,2 4 0,1-2 0,-2 2 0,1-1 0,0 2 0,1 3 0,-1 2 0,0 2 0,-2 0 0,-2 1 0,-1 0 0,3 2 0,0 2 0,3 1 0,1 1 0,1 3 0,0 1 0,5 6 0,11 16 0,16 18 0,18 23 0,-20-28 0,2 2 0,1 2 0,0 0 0,-1-1 0,-1-1 0,21 32 0,-14-18 0,-12-20 0,-11-17 0,-7-10 0,-3-8 0,-4-6 0,0-10 0,-1-11 0,-4-12 0,-3-11 0,-4-4 0,-2 0 0,3 6 0,3 22 0,5 10 0,2 17 0,0 4 0,-3 1 0,-1 3 0,-3 3 0,-3 0 0,0 3 0,-1-3 0,1-3 0,2-4 0,1-5 0,0-4 0,0-9 0,-1-8 0,-3-10 0,0-7 0,1-1 0,3 4 0,4 7 0,1 13 0,2 11 0,0 12 0,0 11 0,0 9 0,0 11 0,0 3 0,0-5 0,0-10 0,0-14 0,0-13 0,0-13 0,0-12 0,0-12 0,0-8 0,0-1 0,0 5 0,0 8 0,0 10 0,0 7 0,0 5 0,0 3 0,0 3 0,0-1 0,0 1 0,0-2 0,0-4 0,0 2 0,0-5 0,0 2 0,0-1 0,0 4 0,1 21 0,0 4 0,4 17 0,3-5 0,1-3 0,-1-8 0,-3-5 0,-2-9 0,0 0 0,-2-7 0,0-4 0,-1-7 0,0-6 0,0-4 0,0 1 0,0 1 0,0 3 0,0 3 0,0 2 0,0 0 0,0 5 0,0 0 0,0 7 0,0 5 0,0 0 0,0 3 0,0-6 0,1 2 0,1 0 0,0 3 0,1 0 0,0 1 0,0-3 0,-2-2 0,-1-2 0,0-7 0,0 2 0,0-4 0,0 2 0,0 3 0,0 2 0,1 7 0,1 2 0,2 0 0,-1-1 0,0-1 0,-1-3 0,-1-1 0,0-1 0,2-1 0,-1 0 0,0-1 0,2-1 0,1 1 0,3 0 0,3 4 0,3 6 0,0 6 0,0 6 0,-4-1 0,-4-3 0,-4-3 0,-3-8 0,-3 0 0,2-7 0,-1-3 0,3-5 0,0-4 0,0-7 0,-2-9 0,-2-6 0,-2-5 0,-1 5 0,2 10 0,0 12 0,2 9 0,1 5 0,1 5 0,1 2 0,0 2 0,0 1 0,0-1 0,0 1 0,0-1 0,0-2 0,0-1 0,0-1 0,0 1 0,0-1 0,0 1 0,0-2 0,-2 2 0,1-4 0,-2 2 0,1-6 0,1-2 0,2-9 0,5-8 0,2-3 0,3 0 0,-3 7 0,-2 7 0,-3 6 0,-2 4 0,-1 2 0,0 4 0,0 3 0,0 4 0,0-2 0,0-2 0,0-4 0,1-2 0,3-6 0,2-6 0,4-6 0,1-1 0,-2 2 0,-2 2 0,-3 5 0,-1 3 0,-2 3 0,-2 8 0,-2 2 0,0-2 0,1 2 0,2-6 0,0 1 0,0 1 0,0-2 0,0 3 0,0-1 0,0 3 0,0 2 0,-1 0 0,-2 1 0,-2 0 0,-1-1 0,-1-2 0,2-2 0,2-3 0,1-1 0,0-1 0,0-1 0,-3-1 0,-1 2 0,0 0 0,-1 4 0,4-1 0,-1 1 0,1-2 0,0-1 0,0-1 0,1-2 0,-1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6:48:12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0 323 24575,'0'15'0,"0"6"0,0-12 0,3-49 0,5-21 0,-3 12 0,1-2 0,8-24 0,-2 23 0,-1 25 0,-1 15 0,-1 20 0,1 20 0,0 16 0,-3 11 0,-2-8 0,-3-12 0,-2-20 0,0-17 0,0-24 0,0-10 0,0-4 0,1 11 0,2 16 0,3 25 0,4 28 0,1 22 0,-2 8 0,-2-13 0,-3-19 0,-3-22 0,-3-19 0,-4-22 0,-4-9 0,-1-4 0,1 12 0,4 11 0,3 10 0,-2 16 0,0 13 0,-3 8 0,1-1 0,0-10 0,4-14 0,0-16 0,4-19 0,3-10 0,5-3 0,2 13 0,2 15 0,-3 17 0,-4 17 0,-7 14 0,-9 7 0,-8-6 0,-6-12 0,0-12 0,6-13 0,8-16 0,6-8 0,4-2 0,4 7 0,2 10 0,3 9 0,0 11 0,-4 5 0,-2 5 0,-3-2 0,1-12 0,1-10 0,3-13 0,2-5 0,3 3 0,1 8 0,-1 7 0,-3 10 0,-3 9 0,-4 9 0,-9 5 0,-9-5 0,-7-9 0,-1-18 0,8-22 0,8-15 0,9-7 0,1 19 0,0 11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6:48:29.6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24575,'25'0'0,"-2"0"0,-7 2 0,1 1 0,1 3 0,1 2 0,0 0 0,-3-1 0,-2 0 0,-3 0 0,-1 0 0,-1 1 0,0 0 0,-3-4 0,0 1 0,-4-3 0,5 4 0,-3-3 0,4 4 0,-4-4 0,1 2 0,0-1 0,-1 1 0,1 0 0,-1-1 0,0-1 0,2-2 0,-1 0 0,3-1 0,1 0 0,6 0 0,-7 0 0,5 0 0,-11 0 0,2 0 0,3 0 0,-3 0 0,4 0 0,-4 0 0,0 0 0,4 1 0,-4 1 0,1-1 0,1 0 0,-3-1 0,4 0 0,-2 0 0,-1 0 0,3 0 0,-3 0 0,3 0 0,-3 1 0,0 2 0,2 4 0,-3-2 0,2 3 0,-2-4 0,0 0 0,-2 4 0,-1-3 0,0 2 0,-1-2 0,-2-2 0,-2 0 0,0-2 0,-1-1 0,2-1 0,1-4 0,0 0 0,3-1 0,0 0 0,0 2 0,0-3 0,1 3 0,0-2 0,1 2 0,0-1 0,1 0 0,-1 1 0,1-2 0,-3-2 0,0 2 0,0-2 0,0 4 0,0 0 0,0 17 0,0-8 0,0 15 0,0-13 0,0-3 0,0 2 0,0 0 0,0-1 0,0 1 0,0-1 0,0 0 0,0 0 0,-2 0 0,1 0 0,-1 0 0,2 0 0,0 0 0,0 2 0,0-2 0,0 2 0,0 1 0,0-2 0,-1 2 0,-1-4 0,1 2 0,-1 0 0,1-1 0,-1 1 0,0-2 0,-5-3 0,-2-2 0,1-1 0,1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6:48:31.4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1 24575,'0'46'0,"0"16"0,0 23 0,0 7 0,0-7 0,0-4 0,0-10 0,0-11 0,0-7 0,0-16 0,0-7 0,0-8 0,0-5 0,-1-9 0,1-2 0,-1-6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6:48:37.9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6:48:20.0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145 839 24575,'0'29'0,"0"-2"0,0-11 0,0-3 0,0-1 0,0 7 0,-1 11 0,-3 15 0,-3 9 0,-2-4 0,0-10 0,3-13 0,4-18 0,0-7 0,-1-32 0,-5-7 0,-6-28 0,-6-6 0,-1-2 0,4 9 0,4 16 0,7 21 0,3 15 0,4 11 0,7 12 0,10 16 0,8 15 0,2 9 0,-3-2 0,-8-11 0,-8-12 0,-5-8 0,-4-11 0,-6-1 0,-7-6 0,-9 0 0,-5-1 0,2-3 0,7-2 0,8-7 0,6-3 0,2-2 0,3-1 0,2 5 0,5 5 0,4 5 0,4 9 0,0 16 0,-2 15 0,-3 12 0,-6-3 0,-3-12 0,-2-15 0,0-12 0,-1-34 0,-1-7 0,0-24 0,1 13 0,2 13 0,4 16 0,4 10 0,6 7 0,5 16 0,3 15 0,1 20 0,-3 10 0,-6-4 0,-5-9 0,-5-17 0,-4-8 0,1-19 0,-2-43 0,0-5 0,-1-28 0,-1 19 0,-1 11 0,0 11 0,2 9 0,-1 12 0,2 2 0,0 4 0,0-2 0,0 0 0,0-3 0,0-2 0,0-4 0,0-1 0,0-1 0,0 0 0,0 0 0,0 2 0,0 1 0,0 0 0,0-1 0,-2-1 0,-4-5 0,-2-4 0,-3-4 0,-2-2 0,-1-2 0,0-5 0,-4-1 0,-1-3 0,1 5 0,3 10 0,5 7 0,3 8 0,3 4 0,2 3 0,-1 1 0,2-2 0,-1-2 0,2-5 0,0 0 0,0-1 0,0 1 0,0 1 0,3 0 0,3-1 0,2 1 0,0 1 0,-2 3 0,-3 3 0,-1 2 0,1-1 0,1-4 0,2-4 0,0-4 0,0-1 0,0 1 0,-1 5 0,0 2 0,-2 5 0,-1 1 0,-1-4 0,1-1 0,2-10 0,-2 9 0,1-4 0,-3 9 0,0 0 0,0-3 0,0 2 0,0-4 0,0-1 0,0 2 0,0 1 0,-2 2 0,1 0 0,-3 0 0,3 0 0,-3 0 0,1 3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6:48:21.6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24575,'0'56'0,"0"1"0,0-1 0,0-8 0,0-13 0,0-11 0,0-7 0,0-4 0,0-3 0,0-2 0,0-4 0,0-2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19:39.7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0 284 6633,'13'0'0,"7"0"0,-17 0 180,8 0 450,-11 0-181,10 0-89,3 0 540,32 0-720,-17-11 179,38 9-179,-27-19 180,61 18-180,-43-8 90,13 6 0,2 0-270,-3-8-105,-3 6 1,2 1 373,28-4-1766,-16 4 1,0 1 1676,17 2-90,-12-2 0,2-1-1091,-31 1 0,1 0 1136,28-1 0,5-1-775,-6 1 0,-1-1 730,-10-4 0,-2 1-88,-11 8 1,5 1 177,27-5 0,14-2 0,-11 1-135,-24 6 0,1 0 365,0-3 0,11-3 1,-1 1-1,-16 2-320,31 2-45,-43-4 0,7 1 45,18 4 0,12 2 0,3-1-45,-15 0 0,2 0 0,2 0 0,-2 0 310,-3 0 1,-1 1 0,1-1 0,5-1-320,6 0 0,8-1 0,1-1 0,-7 1 0,-13 0 8,7 1 1,-1-1 0,7 0 0,15-1 0,-1 0 0,-14 1-364,-7 2 1,-4 0 348,10 0 0,9 0 0,-11 0-30,-17 0 0,-1 0 30,22 0 0,10 0 0,-11 0 15,-24 0 0,2 0-45,7 0 0,15 0 0,-1 0 0,-13 0 0,-10 0 0,-1 0 22,9 0 1,14 0 0,-1 0-1,-13 0 23,-9 0 0,1 0-23,5 0 1,13 0-1,0 0 1,-13 0-23,-7 0 0,0 0 0,5 0 0,13 0 0,-1 0 0,-11 0 0,-6 0 0,1 0 22,4 0 1,11 0-1,1 0 1,-12 0-68,-5 0 0,1 0 45,4 0 0,13 0 0,-1 0 0,-11 0 0,-5 0 0,-2 0 0,16 0 0,9 0 0,-7 0-831,0 0 0,-5 0 831,8 0 0,0 0 0,-3 0 0,-4 0 229,-23 0 0,-3 0-229,6 0 0,-1 0 112,-3 0 1,-1 0-68,0 0 0,1 0-45,4 0 0,-1 0 0,-5 0 0,3 0-30,12 0 0,9 0 0,-7 0 30,-5 0 0,3 0 22,5 0 1,12 0-1,1 0 1,-12 0 112,-8 0 1,2 0-136,14 0 0,17 0 0,-1 0 0,-15 0 684,-10 0 1,-2 0-685,25 0 0,11 0 0,-15 0 0,-37 0 0,-1 0 0,24 0 0,10 0 0,-11 0 0,-23 0 0,2 0 0,33 0 0,15 0 0,-15 0 0,-34 0 0,0 0 0,31 0 0,14 0 0,-12 0 0,-29 0 0,-1 0 0,30 0 0,11 0 0,-11 0 0,-27 0 0,-2 0 29,10 0 1,8 0 0,-11 0-30,23 0 0,10 0 0,1 0 90,-6 0-90,7 0 0,-3 0 0,-19 0 45,-1 0 0,1 0-45,5 0 45,6 0 0,-3 0-45,-13 0 0,-12 0 0,-1 0 0,0 0 45,20 0 0,4 0-45,0 0 0,-18 0 0,9 0 0,-13 0 0,-1 0-336,9-5 1,0-1 335,-12 3 139,-8-2 1,-1 0-140,1 5 0,39 0 0,-34 0 0,23 0 0,-31 0 497,-10 0-497,-14 0 858,-12 0-678,-11 0-269,0 0 1,10 0 0,4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6:48:40.9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1 24575,'0'36'0,"0"1"0,0 7 0,-2 0 0,-1-8 0,-1-6 0,1-11 0,2-6 0,1-7 0,0-2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6:48:42.2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24575,'0'55'0,"0"5"0,0 10 0,0 7 0,0 2 0,0-2 0,0-13 0,0-27 0,0-15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7:04:46.19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7:04:52.92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8 0 24575,'-2'62'0,"0"-1"0,0 6 0,1 1 0,1 7 0,0 2 0,0 7 0,0 1 0,0-5 0,0-2 0,0-6 0,0-3 0,0-7 0,0-3 0,0-11 0,0-3 0,0 27 0,0-23 0,0-27 0,0-13 0,0-5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7:04:55.59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285 0 24575,'-1'47'0,"-1"-1"0,1 12 0,0 3 0,1 12 0,0 4 0,0 7 0,0 1 0,0-5 0,0 0 0,0 1 0,0 0 0,0-2 0,0-2 0,0-4 0,0-2 0,0-9 0,0-2 0,0-9 0,0-4 0,0 27 0,0-20 0,0-16 0,0-13 0,0-8 0,0-6 0,0-3 0,-8-50 0,-8-32 0,1-2 0,-2-10 0,6 23 0,-1-3 0,1-3 0,-1-12 0,0-4 0,0 2 0,2 6 0,0 1 0,2 4 0,-2-15 0,1 8 0,2 23 0,0 9 0,-1 11 0,1 10 0,-1-1 0,-1-3 0,1-4 0,-1 1 0,2 6 0,3 8 0,1 6 0,0 5 0,0 1 0,-2 1 0,-3 24 0,4 24 0,0 3 0,2 7 0,1 20 0,2 5 0,-1-16 0,0 3 0,0 1-322,0 10 0,0 3 1,0 0 321,0 1 0,0 1 0,0-2 0,0-6 0,0-2 0,0-1 0,0-6 0,0-2 0,0-3 0,0 11 0,1-5 0,1-12 0,0-3 0,3 28 0,1-26 0,-1-18 965,-1-15-965,-2-12 0,-2-5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7:04:57.74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7:04:59.76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7:05:08.12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1 261 24575,'0'56'0,"0"2"0,0-3 0,0 4 0,0-7 0,0-3 0,0-4 0,0-22 0,0 0 0,0-28 0,0-24 0,1-51 0,1 20 0,1-5 0,1-6 0,1-1 0,1 5 0,1 4 0,-1 14 0,0 5 0,5-11 0,-6 34 0,-2 31 0,-3 33 0,0 20 0,0 14 0,-1-2 0,0-14 0,-2-16 0,1-18 0,0-14 0,1-10 0,9-28 0,3 10 0,8-14 0,2 28 0,1 23 0,-1 28 0,-4 23 0,-8 11 0,-6-9 0,-3-20 0,-4-21 0,-2-17 0,-3-23 0,1-26 0,1-28 0,4-20 0,7-2 0,6 14 0,4 22 0,3 20 0,-1 16 0,1 11 0,0 18 0,1 21 0,-6 17 0,-6 6 0,-4-10 0,-2-14 0,0-23 0,0-19 0,0-32 0,1-26 0,3-16 0,6-4 0,5 11 0,1 20 0,-1 16 0,-5 19 0,-2 12 0,1 20 0,0 23 0,3 21 0,-3 12 0,-3-8 0,-4-17 0,-2-17 0,0-15 0,0-12 0,3-37 0,6-14 0,8-34 0,4 7 0,0 14 0,-5 21 0,-4 18 0,-3 13 0,-1 13 0,0 20 0,1 21 0,-2 18 0,-3 1 0,-3-14 0,-1-16 0,0-18 0,1-9 0,20-66 0,-1-2 0,-1 6 0,0-2 0,9-26 0,-6 24 0,-6 20 0,-9 26 0,-3 15 0,-4 33 0,-3 21 0,-5 20 0,-5 3 0,-1-18 0,5-19 0,4-19 0,4-16 0,1-50 0,5-5 0,4-37 0,3 20 0,0 19 0,-4 16 0,-5 19 0,-4 68 0,-5-11 0,1 0 0,-2 0 0,-5 3 0,1-17 0,4-13 0,5-9 0,0-9 0,3-33 0,2 7 0,3-25 0,0 22 0,1 2 0,0 3 0,-2 3 0,0 5 0,-1 1 0,1 0 0,-1 0 0,1-2 0,-1 2 0,0-1 0,-1 5 0,-1 0 0,-1 3 0,1-1 0,1-6 0,-1 4 0,0-3 0,0 6 0,-2-2 0,2 1 0,-2-4 0,0 4 0,0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7:05:20.79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11 412 24575,'0'46'0,"0"-1"0,0 7 0,0 2 0,0 5 0,0 0 0,0-4 0,0-4 0,0 26 0,0-34 0,0-24 0,0-19 0,0-27 0,0-33 0,0-27 0,0 38 0,0 1 0,0-31 0,3 30 0,9 27 0,20 49 0,-4 17 0,0 13 0,-5-6 0,-1 6 0,-1 2-321,2 10 0,-1 2 0,-2 1 321,-3 0 0,-1-1 0,-3-1 0,2 18 0,-4-5 0,-3-18 0,-3-6 0,-1 19 0,-6-42 0,-6-23 0,-11-25 0,-12-37 481,10 2 1,2-7-482,-2-17 0,2-6 0,3-5 0,2 0 0,4 7 0,2 5 0,4 17 0,1 7 0,1-6 0,2 37 0,-3 99 0,-1-36 0,-2 5 0,-1 29 0,-3 3 0,0-18 0,-3-5 0,1-10 0,0-5 0,-8 13 0,3-29 0,6-26 0,4-28 0,3-49 0,10 3 0,6-7 0,-2 18 0,3-1 0,1-1 0,2-2 0,2 0 0,3 3 0,11-17 0,3 10 0,-8 24 0,2 13 0,19 20 0,-14 73 0,-21-10 0,-5 6 0,0 7 0,-4 1 0,-1-6 0,-2-3 0,-4 27 0,-4-35 0,0-27 0,1-32 0,4-42 0,6 5 0,4-6 0,8-17 0,6-3 0,4-1 0,7 4 0,6 7 0,5 8 0,0 13 0,1 14 0,38 29 0,-44 17 0,-4 12 0,-6 10 0,-6 6 0,-5 3 0,-4 1 0,0 34 0,-16-23 0,-11-25 0,-15-24 0,-7-44 0,17-14 0,5-12 0,2-21 0,7-9 0,7 19 0,5-2 0,4 1 0,4 1 0,4 3 0,5 4 0,17-12 0,8 14 0,3 19 0,4 19 0,-3 24 0,-2 18 0,-4 19 0,-6 13 0,-6 10 0,-7 5 0,-7 2 0,-6 1 0,-6-10 0,-8-3 0,-17 29 0,-25-32 0,-16-34 0,-7-41 0,36-16 0,6-11 0,7-18 0,11-8 0,9-12 0,12-2 0,0 28 0,4 1 0,5 4 0,17-12 0,7 11 0,-3 16 0,1 17 0,23 43 0,-47 20 0,-12 14 0,-18 32 0,-9 2 0,9-29 0,-6-1 0,-16 4 0,-12 4 0,-1-7 0,-11-4 0,-3-6 0,-9 7 0,-1-3 0,5-3 0,8-23 0,17-57 0,54-56 0,14 17 0,12-2 0,-9 16 0,3 0 0,3 5 0,2 5 0,2 4 0,1 7 0,20 0 0,-1 17 0,-7 24 0,-5 18 0,-6 21 0,-7 12 0,-7 13 0,-9 5 0,-9 4 0,-9 2 0,-12-4 0,-11-2 0,-12-8 0,-10-6 0,-10-7 0,-7-9 0,0-9 0,-2-11 0,7-13 0,4-17 0,11-23 0,9-14 0,19-32 0,17-12 0,4 13 0,7-3 0,5-1-246,0 13 0,3-1 0,4 0 0,1 3 168,3 2 1,3 2 0,1 2 0,1 4 77,10-6 0,1 6 0,1 4 0,-6 10 0,1 5 0,0 7 0,15 5 0,-3 16 0,-7 15 0,-6 15 0,-6 19 0,-10 13 0,-8 13 0,-13 8 0,-13-20 0,-6 3 0,-6-1-280,-7 3 1,-6-1 0,-5-2 279,-6-3 0,-5-2 0,-4-4 0,0-4 0,-4-2 0,0-6 491,-21 7 1,1-12-366,9-13 0,4-13-126,-22-33 0,33-51 0,36 16 0,10-8 0,11-15 0,9-2 0,0 25 0,3 0 0,4 2 0,2 3 0,4 2 0,1 4 0,17-11 0,2 10 0,-5 14 0,0 8 896,29 6-896,-21 35 0,-22 37 0,-30-10 0,-8 4 0,-7 7 0,-7 0 0,-7-1 0,-4-4 0,-6-7 0,-4-7 0,-31 5 0,17-42 0,24-63 0,29 5 0,12-7 0,2 11 0,5-3 0,2 1 0,4-1 0,2 0 0,2 3 0,17-17 0,3 6 0,-6 17 0,-1 8 0,20-6 0,-16 33 0,-18 37 0,-16 41 0,-16-14 0,-6 3 0,-8 9 0,-4 0 0,-6-2 0,-3-3 0,-1-10 0,-1-5 0,-19 12 0,16-27 0,15-34 0,11-32 0,16-32 0,4 25 0,4-1 0,5-1 0,5 2 0,5 4 0,3 5 0,3 8 0,1 6 0,33-1 0,-10 42 0,-17 50 0,-29-13 0,-8 7 0,-6 15 0,-8 3 0,-8 3 0,-5-1 0,-4-8 0,-3-3 0,-1-12 0,0-6 0,-13 18 0,18-37 0,15-29 0,30-43 0,4 0 0,4-4 0,10-10 0,3-2 0,4-2 0,3 3 0,-5 10 0,-1 7 0,30-8 0,-16 41 0,-18 46 0,-16 43 0,-18-32 0,-7 2 0,-4 2 0,-6-1 0,-3-8 0,-4-4 0,-27 18 0,-3-23 0,10-38 0,11-45 0,23-7 0,9-10 0,9-19 0,9-4 0,-1 22 0,3 0 0,4 1 0,2 4 0,2 2 0,3 4 0,15-7 0,4 11 0,-7 15 0,1 13 0,26 33 0,-42 15 0,-7 11 0,-5 18 0,-9 8 0,-6 13 0,-9 3 0,-7 0 0,-6-2 0,-5-5 0,-4-6 0,0-12 0,-1-7 0,-15 13 0,13-32 0,15-58 0,9-14 0,5-10 0,6-21 0,7-6 0,1 14 0,4-2 0,3 1 0,2 2 0,3 1 0,3 4 0,18-18 0,4 9 0,-5 15 0,2 11 0,31 16 0,-42 45 0,-6 18 0,-3 33 0,-8 16 0,-7-16 0,-3 4 0,-3 2-271,-3 5 1,-2 2 0,-3-2 270,-3-7 0,-3-2 0,-3-5 0,-10 15 0,-6-8 0,-2-18 0,-5-10 0,-34-3 0,-2-75 0,39-22 0,9-15 0,7 9 0,5-5 0,3-1-206,5-9 1,4-3 0,5 2 205,4 2 0,4 2 0,4 4 0,13-17 0,8 9 392,0 19 1,4 12-393,-4 17 0,2 14 0,-1 18 0,-1 14 0,0 19 0,-5 12 0,-1 17 0,-4 8 0,-12-17 0,-3 3 0,-2-1 0,1 26 0,-5-4 0,-7-11 0,-5-5 0,-4-17 0,-4-7 642,-16 4-642,-4-39 0,5-68 0,15-8 0,5-12 0,2 15 0,2-3 0,2-1 0,2-4 0,2 0 0,4 2 0,1 6 0,3 2 0,4 6 0,8-4 0,6 11 0,33-7 0,-4 61 0,-12 58 0,-28-15 0,-6 6 0,-5 6 0,-5 2 0,-7 0 0,-5-3 0,-3-7 0,-5-4 0,-17 18 0,0-30 0,7-52 0,7-53 0,12 14 0,3-6 0,3-8 0,5 0 0,4 7 0,6 4 0,3 13 0,5 7 0,31-3 0,2 42 0,-6 67 0,-28 0 0,-7 10 0,-6-12 0,-4 4 0,-2 1-157,-3 4 1,-2 2 0,-3-3 156,-3-6 0,-1-2 0,-3-4 0,-7 11 0,-3-8 0,3-20 0,-1-8 0,-10 1 0,16-69 0,4-25 0,4 3 0,2-6 0,1-3 0,1-10 0,2-2 0,1-2-139,2-4 0,1-1 0,4 7 139,7-4 0,5 10 229,1 18 1,4 7-230,23-12 0,-5 47 0,-3 49 0,-22 3 0,-4 6 0,-2 12 0,-3 2 213,-2 3 1,-2-1-214,-2-13 0,0-3 0,-1 12 0,0-30 0,0-43 0,0-58 0,3 9 0,2-8 0,3-13 0,4-3 0,4 2 0,3 3 0,3 14 0,2 8 0,20-15 0,-3 36 0,-5 28 0,-1 26 0,-5 26 0,-8 30 0,-14-25 0,-3 3 0,-5 2 0,-3-1 0,-3-3 0,-2-2 0,-11 24 0,-1-24 0,7-23 0,7-16 0,13-69 0,16-11 0,-6 13 0,2-3 0,2 10 0,2 3 0,-3 8 0,1 3 0,10-16 0,-7 21 0,-9 19 0,-5 10 0,-3 14 0,-2 17 0,-3 19 0,-2 13 0,-1-1 0,-2-11 0,0-17 0,-1-13 0,2-17 0,5-21 0,10-29 0,11-22 0,8-9 0,0 10 0,-8 21 0,-8 18 0,-10 20 0,-13 7 0,-15 4 0,-12-5 0,-7-3 0,4-6 0,6-8 0,10 0 0,8 3 0,7 6 0,5 13 0,1 25 0,8-4 0,9 19 0,12-16 0,8-3 0,1-7 0,-3-5 0,-4-4 0,-5-3 0,-6 0 0,-2 1 0,-3 1 0,-1 0 0,0 0 0,-1-1 0,1 0 0,-1-1 0,0-2 0,0-4 0,0-4 0,-2-4 0,-1 0 0,-3 2 0,-2 2 0,-3 2 0,0-2 0,-1 2 0,0-2 0,-1 1 0,0-1 0,0 0 0,0 0 0,0 1 0,0 2 0,0 0 0,5 0 0,0 2 0,4 20 0,-4 11 0,-3 10 0,-1-6 0,-1-13 0,0-10 0,0-1 0,0 3 0,0 5 0,0 14 0,0 13 0,0-11 0,0 6 0,0-22 0,0-1 0,0-44 0,2-6 0,3-35 0,2 17 0,2 11 0,-1 17 0,-2 12 0,-3 7 0,-1 3 0,2-6 0,-1 0 0,2-4 0,-2 5 0,-1 4 0,-1 1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7:05:22.10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19:44.3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353 0 7533,'13'14'1079,"-2"-3"-719,-11-11 1709,0 0-1979,0 20 269,0-15-179,-11 27-90,-3-19-3572,-30 52 3662,15-31-250,-4 9 0,1 0 250,3-3-225,-9-2 0,1 2 225,16 2-989,-32 23 719,41-49-90,-1 15 90,3-28 0,10 7 3324,0 1-3234,0-8-90,0 18 360,0-8 179,10 31-269,3-26 478,31 55-568,-16-62-630,38 41 271,-38-39-1,38 10 270,-38-10-2519,49-3 1979,-46-10-308,34-10 0,-39 8 0,7-8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7:05:23.17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7:05:23.79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7:05:24.45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7:05:26.69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7:08:01.25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0 138 24575,'42'0'0,"2"0"0,4 0 0,3 0 0,3 0 0,3 0 0,4 0 0,1 0 0,-1 0 0,-3 0 0,-2 0 0,-2 0 0,-7 0 0,-3 0 0,-6-2 0,-4-4 0,-1 0 0,-1 1 0,0 1 0,-1 1 0,3-2 0,3-2 0,4 0 0,2-1 0,2 3 0,-2 2 0,-2 1 0,-2 2 0,-1-3 0,1 0 0,0-1 0,0-1 0,2 0 0,-2-1 0,1 0 0,1 1 0,-3 1 0,0 2 0,-4 2 0,-4 0 0,0 0 0,-1 0 0,2 0 0,3 0 0,4 0 0,4 0 0,5 0 0,4 0 0,5 0 0,6 0 0,2 0 0,-2 0 0,-3 0 0,-5-3 0,-7 0 0,0 0 0,-5-2 0,-1 2 0,0 0 0,0 1 0,2 2 0,-2-2 0,0-1 0,-3 1 0,0-1 0,0 3 0,0 0 0,1 0 0,0 0 0,3 0 0,-1 0 0,0 0 0,-4 0 0,-4 0 0,-3 0 0,-1 0 0,2 0 0,-2 0 0,-4 0 0,-2 0 0,0 0 0,-8 0 0,5 0 0,-4 0 0,-4 0 0,8 0 0,-7 0 0,3 0 0,-1 0 0,-3 0 0,-3 0 0,-1 0 0,-1 0 0,1 0 0,0 0 0,0 0 0,5 0 0,0 0 0,2 0 0,0 0 0,-3 0 0,1 0 0,0 0 0,-1 0 0,0 0 0,-3 0 0,-2 0 0,-1 0 0,1 0 0,4 0 0,2 0 0,4 0 0,5 0 0,-2 0 0,-2 0 0,-5 0 0,-9 0 0,0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7:08:14.15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3139 24575,'0'-40'0,"3"-6"0,8-10 0,10-2 0,8 1 0,5 2 0,7-4 0,1 2 0,-1 5 0,-5 4 0,-7 8 0,-2 0 0,0-2 0,1-5 0,-1-1 0,1-3 0,0-1 0,0 5 0,1-1 0,3 0 0,1 0 0,0 1 0,-1 1 0,-1 4 0,-3 2 0,-3 1 0,2 1 0,-3-3 0,1-1 0,0-2 0,-1 0 0,3 0 0,2 0 0,1 0 0,-3 0 0,-3 1 0,-1 4 0,-2 4 0,2 2 0,1-1 0,3-1 0,0-3 0,1 0 0,1 0 0,0 0 0,3 2 0,0-2 0,1 1 0,-1-2 0,1-2 0,-1-1 0,0 0 0,-2 1 0,-3 4 0,-1 1 0,-1 1 0,-1 6 0,-1 2 0,-5 5 0,-3 3 0,-2 2 0,-3 1 0,0 1 0,-1 0 0,1 0 0,0 1 0,-1 0 0,0 0 0,-1 3 0,0 0 0,0 0 0,3-1 0,-1-2 0,2 1 0,-1 0 0,-2-2 0,2 1 0,1 0 0,1-3 0,-1 2 0,-2 1 0,0 2 0,-2-2 0,4-5 0,-4 7 0,3-8 0,-3 9 0,1-5 0,0 1 0,1 2 0,1-1 0,0 0 0,1 1 0,-1-2 0,-1 3 0,-1-1 0,1 2 0,2-2 0,0 1 0,1-2 0,-3 1 0,-3 4 0,-2 0 0,-3 1 0,-1 2 0,-1 2 0,0 2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7:08:21.33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1 24575,'20'8'0,"-2"1"0,-1 3 0,-2 0 0,-3-2 0,1 0 0,0 1 0,-4-5 0,0 2 0,-6-6 0,1 1 0,1 1 0,8 3 0,-3-2 0,7 4 0,-5-4 0,2 2 0,-2 0 0,-4-4 0,-3 1 0,-2-1 0,2 2 0,1 2 0,8 3 0,2 2 0,6 1 0,-8-3 0,-1 0 0,-10-5 0,1-1 0,0 0 0,3 4 0,2 2 0,1 2 0,1 1 0,-1-3 0,-3-1 0,-3-3 0,-3-1 0,1 0 0,4 4 0,4 2 0,2 4 0,0 1 0,-1-1 0,-1-1 0,-1 0 0,2 0 0,-1 1 0,2 0 0,-1-2 0,-2 1 0,1-2 0,-3-3 0,-2-1 0,-1-2 0,-2-1 0,0-1 0,0 0 0,0 1 0,0-1 0,1 1 0,4-3 0,7-2 0,2 2 0,0 1 0,-4 2 0,-4 1 0,1 0 0,-6-1 0,3 1 0,-1-1 0,6 4 0,4 2 0,2 3 0,-2 2 0,-4-5 0,-3-1 0,-2-4 0,-2-1 0,5 1 0,1 2 0,5 3 0,0 2 0,-2-1 0,-1-1 0,-1 0 0,0 0 0,1 0 0,1 0 0,0 0 0,-3 0 0,-2 1 0,-1 0 0,-2-3 0,1-3 0,-1-2 0,-3 1 0,2 2 0,1 3 0,6 3 0,4 1 0,-1 3 0,0-1 0,-4-1 0,1 0 0,0 0 0,1 1 0,0 1 0,-1 2 0,0 0 0,-1-2 0,1 0 0,2 1 0,0 0 0,-1 2 0,0 0 0,1 2 0,-2 1 0,2 0 0,-1-3 0,-3-4 0,0-4 0,-4-2 0,-3-2 0,1-2 0,-1-1 0,2 1 0,2 3 0,1 4 0,4 5 0,2 1 0,-1 1 0,3 0 0,-2 0 0,0 1 0,2 2 0,-1 0 0,-1 2 0,0 0 0,-2-2 0,0 0 0,-1-5 0,-1-1 0,0 0 0,-1-2 0,-1 2 0,1 0 0,0 0 0,2 3 0,-1 0 0,0 0 0,-1 0 0,1-1 0,-1 4 0,1 0 0,0 0 0,-1-1 0,-1-2 0,-1 0 0,1 0 0,0 0 0,0-1 0,1 1 0,-1 0 0,-2 0 0,0 0 0,1-1 0,-1 1 0,1 0 0,1 0 0,-1 0 0,1-1 0,0 1 0,-1 0 0,1 0 0,-3-1 0,-1-1 0,1-4 0,-2-4 0,1-1 0,-1-1 0,-2 3 0,0 6 0,2 6 0,1 15 0,-1 3 0,0 0 0,-2-15 0,0-10 0,0-6 0,0 7 0,0 5 0,0 5 0,0-2 0,0-2 0,0-1 0,0-3 0,0-2 0,0 0 0,0 0 0,0-4 0,0 0 0,0-6 0,0-2 0,0 2 0,0-3 0,0 3 0,0-3 0,0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7:08:25.8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24575,'0'15'0,"0"1"0,0 6 0,0 3 0,0-1 0,0 2 0,0 0 0,0-3 0,0-1 0,0-3 0,0-2 0,0-1 0,0-1 0,0 0 0,0-1 0,0-1 0,0 1 0,0-1 0,0 2 0,0 1 0,0 0 0,0-1 0,0-2 0,0-1 0,0-2 0,0 2 0,0-4 0,0 3 0,0-4 0,0 2 0,0 0 0,0-2 0,0-1 0,0-2 0,0-1 0,0-1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7:08:28.7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24575,'18'0'0,"3"0"0,13 0 0,-10 0 0,10 4 0,-12 5 0,8 8 0,-2 8 0,-1 2 0,0-1 0,-4-1 0,0-1 0,-3-1 0,0-1 0,-1-4 0,-5-2 0,-1 0 0,-6-7 0,2 4 0,-1-4 0,2 4 0,2 3 0,2 2 0,1 2 0,0 0 0,-1-1 0,-1 1 0,-1 0 0,-1 0 0,-1 0 0,-1 0 0,0-1 0,-1 1 0,-2 0 0,1 3 0,-2 2 0,1 3 0,-1 1 0,0-1 0,0-2 0,-2-2 0,-1-1 0,-2-4 0,0 1 0,0-2 0,0-4 0,0-4 0,0-4 0,0-1 0,0-1 0,0 1 0,0 1 0,0-1 0,0-3 0,0 0 0,0-3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7:08:32.6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24575,'0'13'0,"0"8"0,0 11 0,0 15 0,0 12 0,0 9 0,0 7 0,0-7 0,0-12 0,0-15 0,0-15 0,0-3 0,0-9 0,0-2 0,0-8 0,0-1 0,0-1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19:45.3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12030,'14'10'810,"7"-7"-451,-8 7 1,11 1-270,-2-8 0,2 7-90,-11 1 180,18-9-180,-26 19 180,38-19 180,-17 19-810,10-18-270,9 29 271,-20-27-181,10 26 450,-12-29 0,-9 19 0,-4-18-2606,-10 8 2786,0-11 989,10 10-899,-7 3 0,7 0 0,-10 8 989,-10 2-809,-3 3-270,-21 40 180,8-35-483,-2 12 1,1 1-2307,-2-2 952,-9 1 1,0 2 1656,7 7 0,-35 6 0,30-24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7:08:37.0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24575,'0'0'0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7:30:22.29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2635 24575,'47'-49'0,"18"-16"0,-20 22 0,3-2 0,4-3 0,1 0 0,2 0 0,1 0 0,0 0 0,3-3 0,15-13 0,4-2 0,-25 21 0,0-1 0,-1 1 0,22-18 0,-3 3 0,-10 9 0,-7 5 0,11-5 0,-10 8 0,-4 4 0,-1 2 0,0 1 0,-3 1 0,-2 3 0,-6 1 0,-3 0 0,-1-1 0,1-4 0,2-2 0,-2 0 0,-1-1 0,-2 3 0,-2-1 0,3 0 0,-1 0 0,3-1 0,0 5 0,-4 2 0,-1 5 0,-3 3 0,-1 0 0,1 0 0,-1 1 0,-3 0 0,-2 2 0,-3 3 0,-3 0 0,-1 2 0,-2-1 0,1 1 0,0-1 0,0-1 0,1 0 0,1-2 0,1 0 0,0 1 0,0-1 0,1 0 0,1-1 0,-1-2 0,-2 3 0,0 1 0,-3 2 0,2 2 0,1-1 0,2-1 0,-1-1 0,1 0 0,0-3 0,0 0 0,0-3 0,0 0 0,-1 3 0,-1 0 0,-1 4 0,-2 2 0,1-1 0,-1 3 0,0 0 0,-1 1 0,-3 3 0,-3 3 0,-2 1 0,-1 2 0,-1 0 0,-1-1 0,1 1 0,0 0 0,2-2 0,8-5 0,5-6 0,8-3 0,2 1 0,-3 4 0,-7 3 0,-7 7 0,-4 0 0,-4 2 0,-1-1 0,-1 1 0,0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7:30:32.42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24575,'10'0'0,"2"0"0,0 0 0,1 0 0,3 1 0,1 2 0,1 1 0,1 2 0,-3 0 0,0 0 0,0-1 0,-1-1 0,1 0 0,0 1 0,-1 0 0,0 0 0,-2 0 0,0 0 0,-1 1 0,0 0 0,-1 0 0,0-1 0,2 1 0,1 1 0,-1 0 0,0-1 0,0 0 0,0 0 0,-2-1 0,-1 0 0,-1 1 0,0-1 0,-1 0 0,2 1 0,-2 1 0,3 1 0,0 0 0,1 1 0,-1 0 0,1 0 0,-1 1 0,1 1 0,2 0 0,-1-1 0,0 0 0,0 1 0,0-1 0,0 0 0,0 0 0,1 0 0,-3 2 0,1 0 0,-1 0 0,1-1 0,1 1 0,-1 1 0,0 0 0,-1 1 0,0-1 0,-1 0 0,0-1 0,-1-1 0,-1 1 0,2 0 0,-2 0 0,2 0 0,0-1 0,0 3 0,2 1 0,0 1 0,2 2 0,-2 1 0,0-1 0,0 3 0,1 1 0,1-1 0,0 1 0,-1-1 0,-1-1 0,0-1 0,0 1 0,0 0 0,0-1 0,-1 0 0,0 0 0,-1-1 0,-1 0 0,0-1 0,0 2 0,0-1 0,1 1 0,0 0 0,1 0 0,-1 0 0,-1 0 0,0 0 0,0 0 0,1 3 0,1 2 0,0 1 0,1 3 0,-2 0 0,0 0 0,-1 0 0,-1-2 0,1 0 0,0-2 0,0 0 0,0-1 0,-2-2 0,0-1 0,-1-3 0,0-1 0,0-1 0,-1 1 0,-1 0 0,1-1 0,1 4 0,-1-1 0,0 2 0,0 0 0,0-1 0,1-1 0,-1-2 0,0 1 0,-2-1 0,2 1 0,-2-1 0,0-1 0,0 2 0,0 0 0,0 2 0,1 1 0,-1 1 0,0 1 0,0-1 0,-1 1 0,1 1 0,1-2 0,-1 1 0,0-1 0,-1 1 0,1-1 0,-1 0 0,0-2 0,-1-2 0,1-2 0,-1-2 0,1-1 0,0 0 0,-2 0 0,1 0 0,1 0 0,0-1 0,-1 1 0,-1 0 0,1-1 0,1 1 0,0 0 0,-1 0 0,-1-2 0,2 0 0,-1-2 0,4 3 0,-3-4 0,1 5 0,-2-5 0,1 4 0,0 1 0,1 0 0,-1-1 0,-1 1 0,2-2 0,-1-1 0,-1-3 0,1-1 0,-2-4 0,0 1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7:30:42.6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84 244 24575,'14'0'0,"-1"2"0,0 3 0,-2 3 0,-4 4 0,-3-3 0,-4-2 0,-4-5 0,-4-6 0,-5-6 0,0-6 0,1-5 0,6 1 0,3 0 0,2 4 0,4 6 0,1 5 0,3 4 0,0 1 0,0 1 0,-1 5 0,-2 5 0,-1 3 0,-2 2 0,-3-5 0,-5-4 0,-7-3 0,-7-6 0,0-6 0,3-6 0,6-5 0,6-4 0,8 2 0,11 6 0,10 7 0,6 7 0,1 6 0,-6 6 0,-7 8 0,-6 6 0,-7 0 0,-3-1 0,-8-5 0,-7-6 0,-6-6 0,-7-7 0,3-4 0,3-3 0,7-3 0,7-1 0,4 1 0,3 3 0,1 3 0,2 2 0,4 1 0,3 1 0,3 2 0,-1 6 0,-1 4 0,-4 3 0,-3 0 0,-2-5 0,-3-4 0,-2-3 0,-4-5 0,-3-4 0,-3-7 0,3-8 0,4-3 0,3 0 0,4 4 0,4 5 0,5 5 0,3 5 0,2 3 0,-2 2 0,-2 1 0,-3 3 0,-4 4 0,-2 2 0,0 2 0,-2-2 0,-2-2 0,-6-3 0,-8-3 0,-6-1 0,-2-8 0,5-8 0,7-12 0,6-8 0,5-4 0,10 3 0,8 10 0,7 12 0,5 8 0,-1 4 0,-3 5 0,-5 6 0,-2 7 0,-6 7 0,-4 2 0,-4-2 0,-3-4 0,-4-3 0,-7-4 0,-6-4 0,-6-4 0,-1-2 0,10-5 0,1-4 0,10-4 0,1-2 0,1 0 0,1 2 0,6 3 0,8 2 0,8 3 0,4 3 0,-2 6 0,-5 5 0,-7 4 0,-6 2 0,-6-2 0,-1-2 0,-4-3 0,-9-5 0,-7-3 0,-6-3 0,2-3 0,7-4 0,7-6 0,6-2 0,5 6 0,4 3 0,3 8 0,2 5 0,-2 3 0,-4 6 0,-3 0 0,-1 0 0,-1-4 0,-5-5 0,-4-3 0,-3-2 0,1-4 0,5-6 0,4-5 0,3-6 0,1 8 0,5 3 0,2 9 0,4 1 0,0 2 0,-3 6 0,-3 4 0,-4 3 0,-6 1 0,-9 1 0,-12-3 0,-9-5 0,-2-4 0,4-5 0,8-8 0,11-5 0,7-7 0,4-3 0,4 6 0,4 5 0,5 6 0,7 5 0,3 0 0,0 3 0,-2 6 0,-3 7 0,-4 5 0,-5 0 0,-4-2 0,-3-3 0,-2-7 0,-5-2 0,-6-7 0,-7 0 0,-1-5 0,2-7 0,6-8 0,6-5 0,5-3 0,4 2 0,3 3 0,8 7 0,5 8 0,3 6 0,0 3 0,-4 5 0,-2 7 0,-6 5 0,-3 5 0,-3-1 0,-3-1 0,-2-1 0,-4-6 0,-6-5 0,-4-4 0,-1-5 0,5-5 0,6-7 0,3-12 0,3-10 0,1-3 0,4 3 0,3 10 0,3 10 0,2 9 0,1 5 0,-1 5 0,-1 8 0,-3 6 0,-4 4 0,-4 0 0,-1-5 0,-4-3 0,-9-6 0,-7-3 0,-6-4 0,0-3 0,5-3 0,7-5 0,7-3 0,5-4 0,2 6 0,2 1 0,3 8 0,4-1 0,5 3 0,2 6 0,0 7 0,-3 6 0,-5 2 0,-4-4 0,-3-5 0,-2-3 0,-5-4 0,-8-3 0,-7-2 0,-5-6 0,0-7 0,8-5 0,8-5 0,6 0 0,4-1 0,2 9 0,5 1 0,6 12 0,7 0 0,1 2 0,1 6 0,-3 5 0,-6 7 0,-5 4 0,-4-2 0,-4-1 0,0-3 0,-1-4 0,-3-5 0,-5-4 0,-6-3 0,-2-6 0,-1-7 0,5-9 0,5-6 0,4-1 0,4 1 0,3 6 0,8 5 0,6 7 0,7 5 0,1 5 0,-4 4 0,-4 5 0,-6 5 0,-6 0 0,-3 0 0,-2-7 0,0-2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7:30:59.0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65 232 24575,'12'0'0,"4"0"0,8 0 0,7 0 0,2-3 0,1-5 0,-6-2 0,-6-1 0,-8 1 0,-7 1 0,-2-2 0,0-1 0,-2-1 0,1-1 0,-2-1 0,1-2 0,0-1 0,-2 2 0,1 0 0,-2 3 0,0 0 0,0 2 0,-1 5 0,-2 1 0,-3 5 0,-3 0 0,-4 0 0,-5 0 0,-3 0 0,-3 0 0,1 0 0,1 0 0,3 2 0,1 3 0,-1 2 0,3 3 0,1 0 0,2 0 0,0 2 0,2 0 0,0 0 0,3-2 0,2-1 0,2 0 0,1 0 0,0 1 0,-1 2 0,1 0 0,0 0 0,1 0 0,0-2 0,1 1 0,1-1 0,0-1 0,0 3 0,0 2 0,0 3 0,0 2 0,0-1 0,3 0 0,1-2 0,3 0 0,2-2 0,1 1 0,0-2 0,-1-1 0,0-2 0,0-1 0,1-1 0,0-2 0,0 1 0,0-1 0,0-1 0,0-1 0,1 0 0,-1-3 0,0 1 0,1-1 0,-1 1 0,0-2 0,0 0 0,1 0 0,0 0 0,3 0 0,2 0 0,0-1 0,-2-1 0,-1-1 0,-3 0 0,-2 1 0,-2 0 0,-2 1 0,0 1 0,-1-2 0,-1 1 0,-1-1 0,0 1 0,1 0 0,-1 0 0,0 0 0,0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7:31:00.0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24575,'0'0'0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7:31:02.32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24575,'3'9'0,"-1"-1"0,-2 1 0,0 0 0,0 2 0,0-3 0,0 2 0,0-4 0,0 1 0,0-3 0,0-1 0,0 0 0,0-1 0,0 0 0,0 1 0,0-1 0,0 1 0,0-1 0,0 0 0,0 0 0,0-1 0,0 2 0,0 1 0,0 2 0,1 2 0,0 0 0,3 0 0,-3-3 0,2-1 0,-3-3 0,2 0 0,0-1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7:31:16.2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200 175 24575,'-7'0'0,"0"0"0,-1 0 0,0 0 0,-2 0 0,-4 0 0,-2-1 0,-1 0 0,2-1 0,2-1 0,2 0 0,2 1 0,1-1 0,1 1 0,1 0 0,-1-1 0,1 0 0,-1 0 0,0 0 0,-1 0 0,3 1 0,2 0 0,3 0 0,0 1 0,0-2 0,0 0 0,0-1 0,0-2 0,0-2 0,0-1 0,0-2 0,2 1 0,2-1 0,2 1 0,1 2 0,-1 0 0,1 2 0,0 0 0,1-1 0,2 1 0,2-1 0,1 2 0,-1 2 0,0 1 0,-1 2 0,-1 0 0,-1 0 0,1 0 0,-2 0 0,0 1 0,1 1 0,-1 2 0,0 2 0,-1 0 0,-1 2 0,0-1 0,1 1 0,-2-1 0,-1 1 0,0-1 0,-1 0 0,0 1 0,1-1 0,1 1 0,-1-1 0,0 1 0,0 0 0,-1 2 0,0 0 0,1 1 0,-1 0 0,0 0 0,-2-1 0,0 0 0,-1 0 0,0-2 0,0 2 0,0-2 0,0 1 0,0 1 0,0-1 0,0-1 0,0 0 0,0-3 0,0 0 0,0-1 0,0 2 0,-2 0 0,-1 1 0,-1 1 0,-2-1 0,0 0 0,2-2 0,1-1 0,0-1 0,1-2 0,-1 0 0,1-1 0,-1 0 0,0 0 0,0 0 0,1 0 0,-1 0 0,0 0 0,1 0 0,-3 0 0,2 0 0,-3 1 0,1 0 0,1 0 0,0-1 0,2 0 0,-1 0 0,0 0 0,1 0 0,-1 0 0,1 0 0,-1 1 0,-1 0 0,-1 0 0,-3-1 0,-1 1 0,3-1 0,1 0 0,2 0 0,-1 0 0,-2 0 0,-1 0 0,0-1 0,3-1 0,2 0 0,1 0 0,1 0 0,-1-1 0,-1 0 0,-2 0 0,0-2 0,-1 0 0,0 0 0,0 1 0,2-1 0,1 2 0,1 0 0,1 1 0,0-1 0,0 1 0,0 0 0,0 0 0,0 0 0,0 1 0,0-1 0,0 0 0,0 0 0,0 1 0,0-1 0,0 0 0,-1-2 0,0-1 0,-3-1 0,-1 0 0,0 1 0,2 1 0,1 0 0,2 3 0,0-2 0,0 0 0,0-1 0,0-2 0,0-2 0,-1-1 0,0 1 0,0 4 0,0 0 0,1 1 0,0 0 0,0 1 0,-1 0 0,0 1 0,0 0 0,0 0 0,0 0 0,0 0 0,0-1 0,1 1 0,0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7:31:18.9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24575,'18'0'0,"1"2"0,4 2 0,3 6 0,-1 3 0,1 3 0,-4 0 0,-3 0 0,-1 0 0,-4-1 0,0-1 0,-3 0 0,-1-1 0,-1 0 0,-1 0 0,-2 0 0,0 0 0,-1 0 0,0 0 0,-1 0 0,1 1 0,-1-1 0,0 1 0,-1-1 0,0 0 0,0 0 0,0-1 0,-1 2 0,0-2 0,0 1 0,0 0 0,0-1 0,0-1 0,0-1 0,-1-2 0,0-3 0,-1 0 0,0-2 0,0 0 0,0-1 0,0 1 0,0-1 0,0 0 0,0 1 0,0 0 0,0 0 0,0 0 0,0-1 0,0 1 0,0-1 0,1 0 0,0 0 0,1 0 0,-2 0 0,0-1 0,0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7:31:44.2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217 147 24575,'-5'0'0,"-5"0"0,-2 0 0,-4 0 0,-8 0 0,1 0 0,1 0 0,4 0 0,10 0 0,0 0 0,2 0 0,1 0 0,0 0 0,0-3 0,2 2 0,-1-4 0,2 2 0,-1-1 0,-1-3 0,0-1 0,1-1 0,2 0 0,0-1 0,1 1 0,0 2 0,0 0 0,0 2 0,0 0 0,0 0 0,0 1 0,1-2 0,1 3 0,2-2 0,-1 1 0,2-1 0,-1 2 0,0-1 0,1 1 0,0 0 0,0 0 0,0 1 0,0 0 0,0 1 0,-1 0 0,0 1 0,-1 0 0,-1 0 0,0 0 0,1 0 0,1 0 0,2 0 0,2 0 0,0 0 0,0 0 0,2 0 0,-4 0 0,1 0 0,-5 0 0,1 0 0,2 0 0,0 1 0,3 2 0,0 1 0,1 0 0,-3-1 0,0 0 0,-3-1 0,-2 0 0,0 0 0,0 1 0,2 1 0,2 1 0,1 2 0,1 0 0,0 1 0,0 1 0,-2 0 0,-2-1 0,0 0 0,-2-1 0,0 1 0,-1 0 0,0 1 0,0 0 0,0 1 0,0 0 0,0 1 0,0 1 0,0-1 0,0 1 0,0-2 0,0 0 0,0-4 0,0-2 0,0-2 0,0-1 0,0 1 0,0 0 0,0 1 0,0 0 0,0-1 0,-1 0 0,0 0 0,0 0 0,0 0 0,-1 0 0,1 0 0,0-1 0,0 1 0,0 0 0,-1-1 0,0 0 0,1 1 0,-1-1 0,0 0 0,1 1 0,-1-1 0,1 1 0,0-1 0,1 1 0,-1 0 0,0 0 0,0-1 0,-1 1 0,1-1 0,-2 1 0,2 0 0,-1-1 0,2 1 0,-1 0 0,0-1 0,-1 1 0,0 0 0,0 0 0,-1 0 0,0 0 0,-1-1 0,-1 1 0,-1 1 0,-2 1 0,1-2 0,0 1 0,2-1 0,1-1 0,1 0 0,1-1 0,0 0 0,0 0 0,0 0 0,-1 0 0,1 0 0,-2 0 0,-2 1 0,-3 0 0,-4 1 0,0 0 0,3-1 0,3-1 0,3 0 0,2 0 0,0 0 0,-2 0 0,-2-1 0,-3-1 0,0-1 0,0 0 0,3 0 0,3 1 0,0-1 0,3 1 0,0-1 0,-3-2 0,0 2 0,-3-2 0,1 0 0,-1 0 0,3 0 0,2 1 0,0 1 0,1 0 0,0 0 0,0-1 0,0-1 0,0 2 0,0-2 0,0 1 0,0-2 0,0-2 0,0-1 0,0 0 0,0 1 0,0 0 0,0 0 0,0 0 0,0-1 0,0 5 0,0-2 0,0 5 0,0-1 0,0-1 0,0 1 0,0 0 0,0 0 0,0 0 0,0-1 0,0 1 0,0-1 0,0 1 0,0-1 0,0 0 0,0-1 0,0 0 0,0-3 0,0-1 0,0-2 0,0 0 0,1 1 0,0 0 0,1 2 0,2-2 0,-1 4 0,1-2 0,-1 4 0,-1 1 0,0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19:47.7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7533,'13'0'0,"-2"0"0,-11 0 2248,0 0-2427,0 10 179,0-7-90,0 18 180,0 2 269,0 25-179,0 1 360,0 50-720,0-52 90,0 12 0,0 0-899,0-15 539,0 11 0,0 0 450,0 0 0,0 13 0,0-34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7:40:06.08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74 22 24575,'-11'14'0,"-3"-3"0,1-8 0,-1-2 0,3 0 0,4-1 0,3-1 0,6-8 0,-1 1 0,2-3 0,0 4 0,1 5 0,0 0 0,2 2 0,-4 7 0,0-4 0,-2 6 0,0-6 0,0 1 0,-7-2 0,4 0 0,-5-1 0,6-8 0,2 3 0,1-5 0,2 6 0,0 0 0,2 1 0,-1 1 0,0 0 0,3 1 0,-4 0 0,0 5 0,-6-1 0,1 2 0,-4-3 0,2-3 0,-1 0 0,0 0 0,15 4 0,-8-1 0,11 3 0,-13-4 0,0 1 0,0-13 0,1 6 0,0-10 0,0 12 0,-1-1 0,6 10 0,-4-5 0,4 7 0,-6-6 0,0 0 0,0 3 0,0-2 0,0 1 0,-6-2 0,3-1 0,-5-1 0,4-1 0,0 0 0,-3-1 0,4 0 0,0-5 0,2 2 0,1-2 0,0 2 0,0 0 0,0-2 0,1 2 0,0-2 0,1 2 0,0 1 0,0-2 0,3 3 0,-1 0 0,2 2 0,-2 0 0,0 0 0,2 5 0,-4-3 0,0 4 0,0-2 0,-2-1 0,2 3 0,-2-1 0,0 0 0,0 1 0,0-3 0,0 3 0,0-2 0,-2 0 0,-3-1 0,0-2 0,-1-1 0,0 0 0,3 0 0,-3 0 0,1 0 0,0 0 0,0 0 0,2-4 0,1 1 0,0-3 0,2 0 0,0 3 0,0-3 0,0 0 0,0 1 0,0 0 0,0 0 0,0 0 0,2 1 0,0 0 0,3 2 0,0 1 0,0 1 0,-1 0 0,0 0 0,2 0 0,-2 0 0,0 5 0,-4-2 0,1 4 0,-1-3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7:40:19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24575,'0'5'0,"1"-1"0,1 1 0,0 0 0,0-1 0,0 1 0,1 1 0,-2-3 0,1 3 0,-2-4 0,0 2 0,0-3 0,0 1 0,0 0 0,0-1 0,0 1 0,0 0 0,0-1 0,0 2 0,0 0 0,0 0 0,0 0 0,0 1 0,0 0 0,0 2 0,0 1 0,0 0 0,0-1 0,0-1 0,0-2 0,0-1 0,0 0 0,0 0 0,0 0 0,0 2 0,0 1 0,0 0 0,0-1 0,0-1 0,0-1 0,0 0 0,0 0 0,0 0 0,0 0 0,0 0 0,0 0 0,0-1 0,0 1 0,0 0 0,0 0 0,0 0 0,0 0 0,0 0 0,0 0 0,0-1 0,0 1 0,0 0 0,0 1 0,0-1 0,0 1 0,0-1 0,0 0 0,0 0 0,0 0 0,0-1 0,1 1 0,0-2 0,0 1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7:40:14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132 215 24575,'16'0'0,"2"0"0,7 0 0,2 0 0,0 0 0,3-1 0,-5-2 0,-4-4 0,-4-3 0,-7-2 0,-2-1 0,1-3 0,-2 1 0,-2 3 0,-1 1 0,-3 0 0,0-2 0,-1-1 0,-2 0 0,-3 2 0,-5 0 0,-5 1 0,-6 2 0,-2 2 0,-3 1 0,2 3 0,3 1 0,2 2 0,1 0 0,1 1 0,0 3 0,0 3 0,-2 2 0,-1 2 0,-1 2 0,0 0 0,3 0 0,5 0 0,3 0 0,4 2 0,1 1 0,1 3 0,2 3 0,-1 0 0,1-1 0,0-1 0,1-2 0,1-1 0,0-1 0,0 1 0,0 1 0,2 0 0,3-2 0,2 0 0,1-3 0,2 0 0,0-3 0,1-2 0,0 0 0,1 0 0,-1-2 0,1-2 0,1-1 0,1 0 0,1-1 0,2 0 0,1 0 0,2 0 0,0 0 0,-1 0 0,1-2 0,-2 0 0,-1 0 0,-2 0 0,-2 0 0,-1 0 0,-2 0 0,-1 0 0,0 0 0,-1 0 0,0 0 0,-1-1 0,0-1 0,-2 0 0,-2 1 0,-2-1 0,1 1 0,1-1 0,8-3 0,-7 2 0,6-1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7:40:15.8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7:40:23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24575,'14'0'0,"2"0"0,4 0 0,1-1 0,-1 0 0,-1 0 0,-3 0 0,-1 1 0,-1-1 0,0 0 0,0 0 0,1 0 0,1 1 0,-1-1 0,-1 0 0,-2 0 0,-1 0 0,-1 1 0,0 0 0,-1 0 0,0 0 0,0 0 0,-1 0 0,-1 0 0,-1 0 0,-1 0 0,-2 0 0,-1 0 0,-1 0 0,2-1 0,0-1 0,-1 1 0,-1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7:40:25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24575,'0'4'0,"0"2"0,0 1 0,0 2 0,0 1 0,0 0 0,0 1 0,0 0 0,0 1 0,0-1 0,0 0 0,0 0 0,0 0 0,0 1 0,0-1 0,0 0 0,0-1 0,0-2 0,0 1 0,0 0 0,0 0 0,0 0 0,0-1 0,0 1 0,0 0 0,0 0 0,0-1 0,0 0 0,0 0 0,0-1 0,0 1 0,0-1 0,0 1 0,0-3 0,0 1 0,0-3 0,0 1 0,1-2 0,1-1 0,2 0 0,1-1 0,2-1 0,4-1 0,2-1 0,3-2 0,1 1 0,-3 1 0,-2 0 0,-2 1 0,-2 0 0,-4 0 0,-1 1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7:40:36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24575,'8'0'0,"5"0"0,11 0 0,5 0 0,4 0 0,-5 0 0,-7 0 0,-6 0 0,-5 0 0,-4 0 0,-3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7:40:37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 24575,'11'0'0,"1"0"0,3 0 0,-1 0 0,0 0 0,-2 0 0,2 0 0,0 0 0,-1 0 0,-1 0 0,-1 0 0,-2-1 0,0 0 0,0 0 0,-1 0 0,-2 0 0,-1 0 0,-1 0 0,0 0 0,1 0 0,2-1 0,0 0 0,-2 1 0,-2 0 0,-2 1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7:40:39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24575,'0'12'0,"0"4"0,0 4 0,0 4 0,0-1 0,0 3 0,0 1 0,0-1 0,0 1 0,0-3 0,0-3 0,0 0 0,0-1 0,0-3 0,0-3 0,0-3 0,0 0 0,0 1 0,0 0 0,0 0 0,0 1 0,0 0 0,0-1 0,0 0 0,1-1 0,-1-1 0,2-2 0,-2-2 0,1-2 0,-1-1 0,0-1 0,1 0 0,0-2 0,0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7:43:06.96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88 102 24575,'-15'0'0,"1"0"0,7 0 0,-1 0 0,2 0 0,-1 0 0,-2 0 0,3 0 0,0-1 0,5-3 0,0-1 0,1-1 0,0 2 0,0-1 0,0 1 0,0-4 0,0 3 0,-1-3 0,0 2 0,-1-2 0,0 4 0,0-1 0,2 0 0,0 2 0,4-4 0,-3 5 0,5-1 0,-2 1 0,-1 1 0,3 0 0,-2-1 0,0 2 0,2-2 0,-2 2 0,1 0 0,0 0 0,-1 0 0,2 1 0,-2 3 0,-1-1 0,-1 4 0,-1-4 0,1 2 0,0 0 0,-1-2 0,0 3 0,-1-2 0,0 0 0,0 2 0,0-3 0,0 2 0,0 1 0,0-2 0,0 2 0,0-1 0,0-1 0,-2 1 0,-2-3 0,0 0 0,-3-2 0,4 0 0,-3 0 0,3 0 0,-3-1 0,3-2 0,-1 0 0,1-1 0,1 0 0,1-2 0,1 1 0,0-1 0,0 1 0,0 1 0,0-1 0,0 0 0,0 0 0,0 0 0,0 0 0,5 2 0,-2 2 0,3 0 0,0 1 0,-3 0 0,3 0 0,-1 0 0,-2 0 0,3 2 0,-3 1 0,1 1 0,-1 2 0,-2-4 0,0 4 0,0-1 0,-1-1 0,0 1 0,0 0 0,0-1 0,0 2 0,0-2 0,0 0 0,0 3 0,0-4 0,-1 2 0,-5-3 0,2-1 0,-3-1 0,3 0 0,0 0 0,-2 0 0,2 0 0,-1 0 0,0 0 0,1 0 0,-2 0 0,3-2 0,-1 0 0,1-3 0,1-1 0,1 2 0,0-1 0,1 1 0,0-1 0,0 0 0,0-1 0,0 2 0,0-2 0,0 2 0,1 0 0,0-2 0,1 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19:48.4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258 94 7533,'0'-13'0,"0"2"0,0 11 1349,0 0-989,0-10-180,0 8 0,-10-9-1,8 11-3391,-8 0 3302,-1 0 450,-13 21-180,-2-5 179,-8 17 1,0 23-270,8-25 450,-8 45-900,21-47 90,-8 35-180,19-14 450,-8 21-270,20-22-360,3-4 180,0-21 90,7-11 0,25 8 90,-14-19 90,24 8 2943,-31-10-3393,20 0 270,-15-10 0,15-3 90,-10 0-90,-8-8 90,19-13 0,-19 5 630,7-36-540,-19 46-90,6-54 540,-17 63-180,8-42-90,-11 38-3123,0-8 2943,0-3 180,0 2-270,-11 0 180,8 10 0,-17-8 0,17 8-180,-17-11 0,7-10 3572,-11 19-3482,1-17 0,-1 30-719,-11-19 539,20 18-720,-16-18 810,28 19 90,-7-8 0,-1 10 0,-2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7:43:30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24575,'0'6'0,"0"0"0,0-2 0,0 0 0,0 1 0,0 0 0,0 0 0,0 1 0,0-2 0,0 0 0,0-1 0,0 0 0,0 0 0,0 0 0,0 0 0,0 1 0,0 0 0,0 0 0,0 0 0,0 0 0,0 0 0,0-1 0,0 1 0,0-1 0,0-1 0,0 1 0,0 1 0,2 1 0,-1-2 0,1 3 0,0 0 0,-1-1 0,0 2 0,1-1 0,-2-1 0,2 1 0,-2-4 0,1 0 0,1 1 0,-1-1 0,0 1 0,-1-1 0,0 1 0,0 1 0,0 0 0,0-1 0,0 0 0,0-1 0,0 0 0,0 0 0,0-1 0,0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7:43:26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52 207 24575,'18'0'0,"8"0"0,9 0 0,6 0 0,1 0 0,-2 0 0,-7-2 0,-7-4 0,-6-3 0,-6-3 0,-1-4 0,0 0 0,0-1 0,-5 7 0,-1-4 0,-4 3 0,-1-3 0,-1-5 0,-1 10 0,0-3 0,-1 6 0,-5-2 0,-6 1 0,-9 0 0,-7 1 0,-5 3 0,2 1 0,1 1 0,3 1 0,4 0 0,0 3 0,3 1 0,3 2 0,2 1 0,3 1 0,1 1 0,-1 2 0,1 2 0,0 2 0,0 1 0,1-1 0,1 1 0,1-2 0,2-1 0,1 1 0,1 0 0,1 1 0,0 1 0,0 0 0,2-1 0,1 1 0,0 1 0,0 1 0,0 0 0,1 0 0,1-3 0,2 0 0,1-2 0,1-2 0,1 1 0,2 0 0,0-1 0,1-1 0,-1 0 0,2-2 0,2 0 0,0 0 0,3-1 0,0-1 0,0 0 0,0-2 0,-1-1 0,-2-1 0,-2 0 0,-2-1 0,-1 0 0,0-1 0,-4 0 0,4 0 0,-2 0 0,2 0 0,1 0 0,-2 0 0,1 0 0,-1 0 0,0 0 0,0 0 0,0 0 0,1 0 0,0 0 0,1-1 0,1-1 0,-2 0 0,0-1 0,-3 0 0,-1 1 0,-2 1 0,0 1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7:43:27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7:43:34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 24575,'7'0'0,"1"0"0,3 1 0,0 2 0,-1 4 0,-2 1 0,-2 1 0,-2-1 0,-1 1 0,-1-1 0,0 1 0,-1 1 0,0-1 0,-1 0 0,0-1 0,0-4 0,0 0 0,0-2 0,0 2 0,0 0 0,0 2 0,-1 2 0,-3 0 0,-3 3 0,-3 0 0,-1 0 0,-2 0 0,-1-1 0,1-1 0,4-3 0,2-2 0,4-4 0,1 0 0,-1 0 0,1 0 0,0 0 0,1-1 0,4-2 0,4-2 0,3-2 0,4 0 0,-2 1 0,0 2 0,-1 1 0,-2 2 0,-3 0 0,-2 1 0,-2 0 0,0 0 0,2 0 0,2 0 0,-1 0 0,2 0 0,-4 0 0,0 0 0,0 0 0,0 0 0,1 0 0,3 0 0,2 0 0,0 0 0,-2 1 0,-2 0 0,-2 1 0,0-2 0,0 0 0,-1 0 0,0 1 0,0 0 0,1 0 0,2 1 0,1 0 0,2-1 0,-4 1 0,1-1 0,-3 1 0,-1-1 0,0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7:43:36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24575,'9'0'0,"4"0"0,4 0 0,2 0 0,-1 0 0,-1 0 0,-1 0 0,-2 0 0,-2 0 0,-1 0 0,0 0 0,0 0 0,0 0 0,0-1 0,2-1 0,1 0 0,0 0 0,-3 0 0,0-1 0,-2 2 0,1 0 0,-1-1 0,-3 1 0,-2-1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7:43:37.9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24575,'0'6'0,"0"0"0,0 0 0,0 2 0,0 1 0,0 2 0,0 0 0,0 1 0,0 0 0,0 0 0,0 2 0,0-7 0,0 2 0,0-5 0,0 0 0,0 0 0,0 0 0,0 2 0,0 2 0,0 1 0,0 0 0,0-2 0,0-1 0,0-2 0,0-2 0,0 0 0,0 0 0,0 0 0,0 0 0,0 0 0,0 0 0,0 0 0,1 0 0,-1-1 0,1-1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7:43:40.2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 24575,'13'0'0,"6"0"0,6 0 0,0-2 0,-5-1 0,-6 1 0,-3-1 0,-1 3 0,0-1 0,-1-1 0,1 0 0,1-1 0,1 1 0,2 0 0,2-1 0,0 1 0,-3-1 0,-1 1 0,-3 1 0,-3 0 0,-3 1 0,-2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7:43:42.5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24575,'0'5'0,"0"1"0,0 1 0,0 4 0,0 2 0,0 2 0,0-1 0,0 0 0,0-1 0,0 0 0,0 0 0,0 0 0,0 1 0,0-2 0,0-1 0,0-1 0,0 0 0,0-1 0,0 0 0,0-2 0,0-2 0,0-2 0,0-1 0,1-1 0,1 0 0,2-2 0,2-3 0,1-1 0,3-1 0,1 0 0,0 2 0,0 1 0,-2 1 0,-1 1 0,-3 1 0,-3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7:44:00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24575,'16'0'0,"-2"0"0,-4 0 0,-4 0 0,0 0 0,7-2 0,4-1 0,2 0 0,-1 0 0,-5 1 0,0 0 0,-4 0 0,-1 0 0,0 1 0,1 1 0,1 0 0,-1 0 0,-5 0 0,-1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7:44:02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24575,'12'0'0,"1"0"0,1 0 0,0 0 0,-3 0 0,0 0 0,-1 0 0,0 0 0,-1 0 0,1 0 0,-4 0 0,0 0 0,-3 0 0,-1 0 0,1 0 0,-1 0 0,3 0 0,1 0 0,-1 0 0,0 0 0,-2 0 0,0 0 0,0 0 0,-1 0 0,-1 0 0,0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19:55.5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2798 1907 7533,'0'-13'719,"0"2"-539,0 1 0,0 7 0,0-8 90,0 11 0,0-10-90,0 7-450,0-18 270,0 19-90,0-19 0,0 8 360,0-11 0,0 1 269,0-11-449,0 18 0,0-15 90,0 28 90,-10-28-90,8 15-90,-19-18 90,19 21-90,-20-28-180,19 33 0,-7-35 90,10 31 90,-21-23 89,16 20 1,-27-27-180,30 26 270,-30-38-180,16 25 0,-17-25 0,20 38 0,-18-26 0,26 36 0,-16-25 0,10 17-90,9 2 90,-9-10-90,0 20 180,9-19-270,-19 8 270,8-10-90,-11-1 0,1 1 0,-1-1-1,1 0 1,-1 1 0,0 0 0,2-1-90,-2 0 0,0 1 0,1 10 0,10-8-90,-19 8 90,-4-31 0,-24 4 0,21 4 0,-14-7 0,38 38 90,-20-36-90,12 36 0,-21-37 0,25 37 90,-33-37-90,37 36 0,-31-35 0,21 35 0,-30-35 0,26 35 90,-26-25 0,29 18-3482,-18 0 3392,17-7 0,4 17 90,-19-18-90,24 8 0,-26-1 90,-1-6-90,6 6 0,2 2 0,-15-10 0,34 20 0,-37-19 0,39 18 180,-26-7-180,26 10 3392,-28-10-3392,28 7-90,-15-18 180,18 18-90,-21-7 0,19-1-90,-16 9 90,17-8 0,1 10 0,-8 0 0,19-11 0,-8 9 90,-1-9-90,8 11 0,-18 0 0,8 0 0,0 0 0,-8-11 0,18 9 0,-28-9 0,26 11-90,-37 0 90,37 0 0,-37 0 0,37 0 0,-37 0 0,36 0 0,-35 0 0,25 0-180,-7 0 180,2 0 0,18 0 0,-17 0 0,17 0 0,-8 0-90,1 0 90,-3 0 0,0 0 0,-8 0 0,8 0 0,-11 0 0,0 0 0,-9 0 0,17 0 0,-25 0 0,35 0 90,-25 0-90,28 0 0,-7 0 90,10 0-180,-11 0 180,8 0-90,-8 0-90,11 0 90,-10 0 0,8 0 0,-8 0 0,-1 0 0,9 0 0,-9 0 0,11 0 0,0 0 0,-11 11 0,8-9 0,-7 9-90,10-11-90,0 0 180,-10 0 0,7 0-180,-7 0 90,10 0-1215,0 0 1,21-11 0,5-2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7:44:11.6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24575,'22'0'0,"9"0"0,2-2 0,-2 1 0,-5-2 0,-12 0 0,0 1 0,-2 0 0,-4 2 0,-2 0 0,-4 0 0,3-1 0,3 0 0,2-1 0,2 2 0,-6 0 0,-2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7:44:13.5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24575,'0'6'0,"0"2"0,0 3 0,0 4 0,0 4 0,0 8 0,0 4 0,0-1 0,0-1 0,0-7 0,0 0 0,0-2 0,0 2 0,0-1 0,0 1 0,0 0 0,0-2 0,0 0 0,0-3 0,0-1 0,0-2 0,0-3 0,0-1 0,0 0 0,0-3 0,0-1 0,0-3 0,0-1 0,0-1 0,0-6 0,0 3 0,0-4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0:29.9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2635 24575,'47'-49'0,"18"-16"0,-20 22 0,3-2 0,4-3 0,1 0 0,2 0 0,1 0 0,0 0 0,3-3 0,15-13 0,4-2 0,-25 21 0,0-1 0,-1 1 0,22-18 0,-3 3 0,-10 9 0,-7 5 0,11-5 0,-10 8 0,-4 4 0,-1 2 0,0 1 0,-3 1 0,-2 3 0,-6 1 0,-3 0 0,-1-1 0,1-4 0,2-2 0,-2 0 0,-1-1 0,-2 3 0,-2-1 0,3 0 0,-1 0 0,3-1 0,0 5 0,-4 2 0,-1 5 0,-3 3 0,-1 0 0,1 0 0,-1 1 0,-3 0 0,-2 2 0,-3 3 0,-3 0 0,-1 2 0,-2-1 0,1 1 0,0-1 0,0-1 0,1 0 0,1-2 0,1 0 0,0 1 0,0-1 0,1 0 0,1-1 0,-1-2 0,-2 3 0,0 1 0,-3 2 0,2 2 0,1-1 0,2-1 0,-1-1 0,1 0 0,0-3 0,0 0 0,0-3 0,0 0 0,-1 3 0,-1 0 0,-1 4 0,-2 2 0,1-1 0,-1 3 0,0 0 0,-1 1 0,-3 3 0,-3 3 0,-2 1 0,-1 2 0,-1 0 0,-1-1 0,1 1 0,0 0 0,2-2 0,8-5 0,5-6 0,8-3 0,2 1 0,-3 4 0,-7 3 0,-7 7 0,-4 0 0,-4 2 0,-1-1 0,-1 1 0,0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0:29.93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84 244 24575,'14'0'0,"-1"2"0,0 3 0,-2 3 0,-4 4 0,-3-3 0,-4-2 0,-4-5 0,-4-6 0,-5-6 0,0-6 0,1-5 0,6 1 0,3 0 0,2 4 0,4 6 0,1 5 0,3 4 0,0 1 0,0 1 0,-1 5 0,-2 5 0,-1 3 0,-2 2 0,-3-5 0,-5-4 0,-7-3 0,-7-6 0,0-6 0,3-6 0,6-5 0,6-4 0,8 2 0,11 6 0,10 7 0,6 7 0,1 6 0,-6 6 0,-7 8 0,-6 6 0,-7 0 0,-3-1 0,-8-5 0,-7-6 0,-6-6 0,-7-7 0,3-4 0,3-3 0,7-3 0,7-1 0,4 1 0,3 3 0,1 3 0,2 2 0,4 1 0,3 1 0,3 2 0,-1 6 0,-1 4 0,-4 3 0,-3 0 0,-2-5 0,-3-4 0,-2-3 0,-4-5 0,-3-4 0,-3-7 0,3-8 0,4-3 0,3 0 0,4 4 0,4 5 0,5 5 0,3 5 0,2 3 0,-2 2 0,-2 1 0,-3 3 0,-4 4 0,-2 2 0,0 2 0,-2-2 0,-2-2 0,-6-3 0,-8-3 0,-6-1 0,-2-8 0,5-8 0,7-12 0,6-8 0,5-4 0,10 3 0,8 10 0,7 12 0,5 8 0,-1 4 0,-3 5 0,-5 6 0,-2 7 0,-6 7 0,-4 2 0,-4-2 0,-3-4 0,-4-3 0,-7-4 0,-6-4 0,-6-4 0,-1-2 0,10-5 0,1-4 0,10-4 0,1-2 0,1 0 0,1 2 0,6 3 0,8 2 0,8 3 0,4 3 0,-2 6 0,-5 5 0,-7 4 0,-6 2 0,-6-2 0,-1-2 0,-4-3 0,-9-5 0,-7-3 0,-6-3 0,2-3 0,7-4 0,7-6 0,6-2 0,5 6 0,4 3 0,3 8 0,2 5 0,-2 3 0,-4 6 0,-3 0 0,-1 0 0,-1-4 0,-5-5 0,-4-3 0,-3-2 0,1-4 0,5-6 0,4-5 0,3-6 0,1 8 0,5 3 0,2 9 0,4 1 0,0 2 0,-3 6 0,-3 4 0,-4 3 0,-6 1 0,-9 1 0,-12-3 0,-9-5 0,-2-4 0,4-5 0,8-8 0,11-5 0,7-7 0,4-3 0,4 6 0,4 5 0,5 6 0,7 5 0,3 0 0,0 3 0,-2 6 0,-3 7 0,-4 5 0,-5 0 0,-4-2 0,-3-3 0,-2-7 0,-5-2 0,-6-7 0,-7 0 0,-1-5 0,2-7 0,6-8 0,6-5 0,5-3 0,4 2 0,3 3 0,8 7 0,5 8 0,3 6 0,0 3 0,-4 5 0,-2 7 0,-6 5 0,-3 5 0,-3-1 0,-3-1 0,-2-1 0,-4-6 0,-6-5 0,-4-4 0,-1-5 0,5-5 0,6-7 0,3-12 0,3-10 0,1-3 0,4 3 0,3 10 0,3 10 0,2 9 0,1 5 0,-1 5 0,-1 8 0,-3 6 0,-4 4 0,-4 0 0,-1-5 0,-4-3 0,-9-6 0,-7-3 0,-6-4 0,0-3 0,5-3 0,7-5 0,7-3 0,5-4 0,2 6 0,2 1 0,3 8 0,4-1 0,5 3 0,2 6 0,0 7 0,-3 6 0,-5 2 0,-4-4 0,-3-5 0,-2-3 0,-5-4 0,-8-3 0,-7-2 0,-5-6 0,0-7 0,8-5 0,8-5 0,6 0 0,4-1 0,2 9 0,5 1 0,6 12 0,7 0 0,1 2 0,1 6 0,-3 5 0,-6 7 0,-5 4 0,-4-2 0,-4-1 0,0-3 0,-1-4 0,-3-5 0,-5-4 0,-6-3 0,-2-6 0,-1-7 0,5-9 0,5-6 0,4-1 0,4 1 0,3 6 0,8 5 0,6 7 0,7 5 0,1 5 0,-4 4 0,-4 5 0,-6 5 0,-6 0 0,-3 0 0,-2-7 0,0-2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0:29.9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65 232 24575,'12'0'0,"4"0"0,8 0 0,7 0 0,2-3 0,1-5 0,-6-2 0,-6-1 0,-8 1 0,-7 1 0,-2-2 0,0-1 0,-2-1 0,1-1 0,-2-1 0,1-2 0,0-1 0,-2 2 0,1 0 0,-2 3 0,0 0 0,0 2 0,-1 5 0,-2 1 0,-3 5 0,-3 0 0,-4 0 0,-5 0 0,-3 0 0,-3 0 0,1 0 0,1 0 0,3 2 0,1 3 0,-1 2 0,3 3 0,1 0 0,2 0 0,0 2 0,2 0 0,0 0 0,3-2 0,2-1 0,2 0 0,1 0 0,0 1 0,-1 2 0,1 0 0,0 0 0,1 0 0,0-2 0,1 1 0,1-1 0,0-1 0,0 3 0,0 2 0,0 3 0,0 2 0,0-1 0,3 0 0,1-2 0,3 0 0,2-2 0,1 1 0,0-2 0,-1-1 0,0-2 0,0-1 0,1-1 0,0-2 0,0 1 0,0-1 0,0-1 0,0-1 0,1 0 0,-1-3 0,0 1 0,1-1 0,-1 1 0,0-2 0,0 0 0,1 0 0,0 0 0,3 0 0,2 0 0,0-1 0,-2-1 0,-1-1 0,-3 0 0,-2 1 0,-2 0 0,-2 1 0,0 1 0,-1-2 0,-1 1 0,-1-1 0,0 1 0,1 0 0,-1 0 0,0 0 0,0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0:29.9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24575,'0'0'0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0:29.9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24575,'3'9'0,"-1"-1"0,-2 1 0,0 0 0,0 2 0,0-3 0,0 2 0,0-4 0,0 1 0,0-3 0,0-1 0,0 0 0,0-1 0,0 0 0,0 1 0,0-1 0,0 1 0,0-1 0,0 0 0,0 0 0,0-1 0,0 2 0,0 1 0,0 2 0,1 2 0,0 0 0,3 0 0,-3-3 0,2-1 0,-3-3 0,2 0 0,0-1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0:29.9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200 175 24575,'-7'0'0,"0"0"0,-1 0 0,0 0 0,-2 0 0,-4 0 0,-2-1 0,-1 0 0,2-1 0,2-1 0,2 0 0,2 1 0,1-1 0,1 1 0,1 0 0,-1-1 0,1 0 0,-1 0 0,0 0 0,-1 0 0,3 1 0,2 0 0,3 0 0,0 1 0,0-2 0,0 0 0,0-1 0,0-2 0,0-2 0,0-1 0,0-2 0,2 1 0,2-1 0,2 1 0,1 2 0,-1 0 0,1 2 0,0 0 0,1-1 0,2 1 0,2-1 0,1 2 0,-1 2 0,0 1 0,-1 2 0,-1 0 0,-1 0 0,1 0 0,-2 0 0,0 1 0,1 1 0,-1 2 0,0 2 0,-1 0 0,-1 2 0,0-1 0,1 1 0,-2-1 0,-1 1 0,0-1 0,-1 0 0,0 1 0,1-1 0,1 1 0,-1-1 0,0 1 0,0 0 0,-1 2 0,0 0 0,1 1 0,-1 0 0,0 0 0,-2-1 0,0 0 0,-1 0 0,0-2 0,0 2 0,0-2 0,0 1 0,0 1 0,0-1 0,0-1 0,0 0 0,0-3 0,0 0 0,0-1 0,0 2 0,-2 0 0,-1 1 0,-1 1 0,-2-1 0,0 0 0,2-2 0,1-1 0,0-1 0,1-2 0,-1 0 0,1-1 0,-1 0 0,0 0 0,0 0 0,1 0 0,-1 0 0,0 0 0,1 0 0,-3 0 0,2 0 0,-3 1 0,1 0 0,1 0 0,0-1 0,2 0 0,-1 0 0,0 0 0,1 0 0,-1 0 0,1 0 0,-1 1 0,-1 0 0,-1 0 0,-3-1 0,-1 1 0,3-1 0,1 0 0,2 0 0,-1 0 0,-2 0 0,-1 0 0,0-1 0,3-1 0,2 0 0,1 0 0,1 0 0,-1-1 0,-1 0 0,-2 0 0,0-2 0,-1 0 0,0 0 0,0 1 0,2-1 0,1 2 0,1 0 0,1 1 0,0-1 0,0 1 0,0 0 0,0 0 0,0 0 0,0 1 0,0-1 0,0 0 0,0 0 0,0 1 0,0-1 0,0 0 0,-1-2 0,0-1 0,-3-1 0,-1 0 0,0 1 0,2 1 0,1 0 0,2 3 0,0-2 0,0 0 0,0-1 0,0-2 0,0-2 0,-1-1 0,0 1 0,0 4 0,0 0 0,1 1 0,0 0 0,0 1 0,-1 0 0,0 1 0,0 0 0,0 0 0,0 0 0,0 0 0,0-1 0,1 1 0,0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0:29.9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24575,'18'0'0,"1"2"0,4 2 0,3 6 0,-1 3 0,1 3 0,-4 0 0,-3 0 0,-1 0 0,-4-1 0,0-1 0,-3 0 0,-1-1 0,-1 0 0,-1 0 0,-2 0 0,0 0 0,-1 0 0,0 0 0,-1 0 0,1 1 0,-1-1 0,0 1 0,-1-1 0,0 0 0,0 0 0,0-1 0,-1 2 0,0-2 0,0 1 0,0 0 0,0-1 0,0-1 0,0-1 0,-1-2 0,0-3 0,-1 0 0,0-2 0,0 0 0,0-1 0,0 1 0,0-1 0,0 0 0,0 1 0,0 0 0,0 0 0,0 0 0,0-1 0,0 1 0,0-1 0,1 0 0,0 0 0,1 0 0,-2 0 0,0-1 0,0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0:29.93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217 147 24575,'-5'0'0,"-5"0"0,-2 0 0,-4 0 0,-8 0 0,1 0 0,1 0 0,4 0 0,10 0 0,0 0 0,2 0 0,1 0 0,0 0 0,0-3 0,2 2 0,-1-4 0,2 2 0,-1-1 0,-1-3 0,0-1 0,1-1 0,2 0 0,0-1 0,1 1 0,0 2 0,0 0 0,0 2 0,0 0 0,0 0 0,0 1 0,1-2 0,1 3 0,2-2 0,-1 1 0,2-1 0,-1 2 0,0-1 0,1 1 0,0 0 0,0 0 0,0 1 0,0 0 0,0 1 0,-1 0 0,0 1 0,-1 0 0,-1 0 0,0 0 0,1 0 0,1 0 0,2 0 0,2 0 0,0 0 0,0 0 0,2 0 0,-4 0 0,1 0 0,-5 0 0,1 0 0,2 0 0,0 1 0,3 2 0,0 1 0,1 0 0,-3-1 0,0 0 0,-3-1 0,-2 0 0,0 0 0,0 1 0,2 1 0,2 1 0,1 2 0,1 0 0,0 1 0,0 1 0,-2 0 0,-2-1 0,0 0 0,-2-1 0,0 1 0,-1 0 0,0 1 0,0 0 0,0 1 0,0 0 0,0 1 0,0 1 0,0-1 0,0 1 0,0-2 0,0 0 0,0-4 0,0-2 0,0-2 0,0-1 0,0 1 0,0 0 0,0 1 0,0 0 0,0-1 0,-1 0 0,0 0 0,0 0 0,0 0 0,-1 0 0,1 0 0,0-1 0,0 1 0,0 0 0,-1-1 0,0 0 0,1 1 0,-1-1 0,0 0 0,1 1 0,-1-1 0,1 1 0,0-1 0,1 1 0,-1 0 0,0 0 0,0-1 0,-1 1 0,1-1 0,-2 1 0,2 0 0,-1-1 0,2 1 0,-1 0 0,0-1 0,-1 1 0,0 0 0,0 0 0,-1 0 0,0 0 0,-1-1 0,-1 1 0,-1 1 0,-2 1 0,1-2 0,0 1 0,2-1 0,1-1 0,1 0 0,1-1 0,0 0 0,0 0 0,0 0 0,-1 0 0,1 0 0,-2 0 0,-2 1 0,-3 0 0,-4 1 0,0 0 0,3-1 0,3-1 0,3 0 0,2 0 0,0 0 0,-2 0 0,-2-1 0,-3-1 0,0-1 0,0 0 0,3 0 0,3 1 0,0-1 0,3 1 0,0-1 0,-3-2 0,0 2 0,-3-2 0,1 0 0,-1 0 0,3 0 0,2 1 0,0 1 0,1 0 0,0 0 0,0-1 0,0-1 0,0 2 0,0-2 0,0 1 0,0-2 0,0-2 0,0-1 0,0 0 0,0 1 0,0 0 0,0 0 0,0 0 0,0-1 0,0 5 0,0-2 0,0 5 0,0-1 0,0-1 0,0 1 0,0 0 0,0 0 0,0 0 0,0-1 0,0 1 0,0-1 0,0 1 0,0-1 0,0 0 0,0-1 0,0 0 0,0-3 0,0-1 0,0-2 0,0 0 0,1 1 0,0 0 0,1 2 0,2-2 0,-1 4 0,1-2 0,-1 4 0,-1 1 0,0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13:10:00.76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278 562 24575,'52'2'0,"-1"1"0,3 2 0,0 0 0,0 1 0,-1 0 0,38 6 0,-24-6 0,-37-4 0,-36-6 0,-60-15 0,12 2 0,-6-3 0,-18-8 0,-4-2 0,1-2 0,2-1 0,9 4 0,5 1 0,16 5 0,6 2 0,-1-5 0,38 7 0,59 5 0,2 7 0,10 4 0,-6 3 0,4 3 0,1 4-272,12 4 1,2 5-1,-1 4 272,-2 3 0,-1 4 0,-3 2 0,-9 2 0,-3 1 0,-4 2 0,10 10 0,-10-1 0,6 16 0,-35-22 0,-37-16 0,-50-10 0,9-8 0,-7-1 0,-19 0 0,-4-2 0,-7-3 0,1-3 0,5-1 0,5-3 407,11-1 1,5-2-408,-20-13 0,39 5 0,34 3 0,47-3 0,5 8 0,11 3 0,26-1 0,8 3 0,-19 5 0,2 2 0,1 4 0,-2 2 0,1 4 0,-2 2 0,23 10 0,-7 5 0,-19 2 0,-9 1 0,19 19 0,-36-15 0,-50-13 0,-62-6 0,12-7 0,-9-3 0,-18 1 0,-5-3 0,27-3 0,0-3 0,2-1 0,-20-7 0,6-4 0,16-1 0,7-3 0,-9-20 0,45 10 0,41 8 0,57 6 0,-19 9 0,6 4 0,16 4 0,4 7 0,3 5 0,-2 7 0,-10 4 0,-4 5 0,-11 1 0,-6 1 0,15 19 0,-35-19 0,-31-15 0,-32-11 0,-32-15 0,13-5 0,-3-6 0,-9-7 0,0-4 0,1-5 0,3-3 0,6 2 0,4 0 0,-15-21 0,27 18 0,17 14 0,15 11 0,13 3 0,13 1 0,12 2 0,10 5 0,2 9 0,-3 14 0,-6 10 0,-12 3 0,-8-5 0,-11-10 0,-8-7 0,-9-4 0,-15-4 0,-22-10 0,-24-12 0,-15-12 0,39 14 0,0-2 0,-40-20 0,10 5 0,12 4 0,13 8 0,14 6 0,11 5 0,5 2 0,3 2 0,0 1 0,1-1 0,2 2 0,3 0 0,3 1 0,5-3 0,4 2 0,2-4 0,0 4 0,1-1 0,-2-1 0,-3 0 0,0 0 0,-1 0 0,-2 1 0,-6 1 0,1 1 0,-3 0 0,5 2 0,-1-5 0,0 1 0,-1-6 0,-1 4 0,0 0 0,1 2 0,1 1 0,2 2 0,0-4 0,-2 5 0,1-4 0,0 0 0,1 2 0,2-3 0,-2 2 0,2 28 0,3-10 0,0 16 0,2-20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20:01.5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401 0 9332,'-11'13'90,"8"7"90,-18-7-1,8 11 1,-11 0-90,12-11-450,-9 8 181,8-8 179,-11 10-90,1 1 270,-33 10-180,36-8 179,-43 8-179,58-11 0,-26-10 90,18 8 0,0-18 0,3 7-90,10-10 90,0 11-360,0-9 180,-11 9-179,8-11 179,-7 11-90,10 1 180,10 12 0,-7-11-3392,8 8 3302,-1-18 90,3 28 90,31-5-360,-25 0 0,33 5 180,-36-28-540,28 18 361,-18-8 3211,8 1-3032,-10-4 90,9-10 0,-6 0 0,7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1:33.36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172 1 24575,'-11'0'0,"0"0"0,-3 0 0,-1 0 0,-5 8 0,-1 6 0,3 3 0,3 3 0,8-6 0,1 1 0,1 1 0,-1-1 0,1 0 0,1 0 0,0 0 0,2-1 0,-1 0 0,1 2 0,0-7 0,1 5 0,1-7 0,0 4 0,0 0 0,0-1 0,0-2 0,0 0 0,2-2 0,1 0 0,1-2 0,2 0 0,0-1 0,2 0 0,0 1 0,3 0 0,0 1 0,0-2 0,-1-1 0,0-1 0,0-1 0,-4 0 0,1 0 0,-4 0 0,1 0 0,1 0 0,1 0 0,2 0 0,0 0 0,1 0 0,0 0 0,-4 0 0,1 0 0,-2 0 0,0 0 0,0 0 0,0 0 0,-1 0 0,1 0 0,-1 0 0,3-1 0,1 0 0,0 0 0,-1-1 0,-2 1 0,-2 1 0,-2-1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1:46.91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209 150 24575,'-9'0'0,"-2"0"0,0 0 0,-1 0 0,3 0 0,1 0 0,0-2 0,-2 0 0,3 0 0,-2-1 0,3 1 0,-3-1 0,-1-1 0,3 0 0,1 2 0,1-1 0,-1 0 0,1-1 0,-1-2 0,1 0 0,0-1 0,1 0 0,1-1 0,1-2 0,1 1 0,1-2 0,0 1 0,2 0 0,1 0 0,3 2 0,3 2 0,0 2 0,1 2 0,0 1 0,0 0 0,3 1 0,-1 0 0,1 0 0,-2 2 0,-1 2 0,0 1 0,-2 1 0,-1 0 0,-1 1 0,0 1 0,-2 0 0,1 0 0,-2 1 0,0-1 0,0 2 0,-1-1 0,0 1 0,0 0 0,-1 2 0,-1 1 0,0 1 0,0 0 0,0-1 0,0-2 0,0-1 0,0-3 0,0 1 0,-2 1 0,-1 0 0,-1 0 0,-3 0 0,1 0 0,-1 0 0,-1-1 0,0-1 0,1 0 0,0 0 0,2-3 0,1-1 0,0-1 0,1-1 0,-4 0 0,-1 0 0,-3-1 0,0 0 0,0 0 0,0 0 0,1 0 0,4 0 0,1 0 0,3 0 0,0 0 0,-1 0 0,0 0 0,-1 0 0,-3-2 0,3 1 0,-2-2 0,4 0 0,-2-1 0,0 0 0,2 1 0,-1-2 0,1 1 0,1-2 0,-1 0 0,0 1 0,1-1 0,0 0 0,0 0 0,0-2 0,0 4 0,0-1 0,1 2 0,0-2 0,0 1 0,0-2 0,0 2 0,0 0 0,0-1 0,0 1 0,0 0 0,0-1 0,0 0 0,0 0 0,0-1 0,0 0 0,0 0 0,0 2 0,0-1 0,0 2 0,0 0 0,1 1 0,0 0 0,-1 1 0,2-1 0,0-2 0,0-1 0,2 0 0,0-1 0,0 0 0,-1 1 0,0 0 0,0 2 0,-1 1 0,0 0 0,-1 1 0,0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2:01.65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1 306 24575,'0'-9'0,"0"-3"0,0-1 0,0 2 0,0 0 0,1 3 0,4-3 0,3-1 0,2-1 0,0 1 0,-3 1 0,1-2 0,2-2 0,3-3 0,1-2 0,0 2 0,-3 3 0,-1 5 0,-5 4 0,-1 1 0,-3 0 0,3-4 0,3-3 0,3-2 0,1 1 0,-1 6 0,-4 4 0,-1 4 0,-4 5 0,1 3 0,0 2 0,1 3 0,1-1 0,2 2 0,4 3 0,4 4 0,3-1 0,1-1 0,-2-4 0,-3-3 0,-3-2 0,-3-1 0,1-2 0,-1 1 0,-1-1 0,0-1 0,-1 0 0,-1-2 0,-1-1 0,0-2 0,-2 0 0,0-2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1:26.23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1 122 24575,'13'0'0,"25"0"0,21 0 0,12-1 0,3-3 0,-13-2 0,-4 0 0,-5 0 0,-3 2 0,-2 2 0,-4 0 0,-1 0 0,-3 0 0,0-1 0,0 2 0,-2-1 0,-1 1 0,-1 1 0,0 0 0,-1 0 0,1-1 0,0-1 0,-1 1 0,-1-2 0,-2 0 0,-1 0 0,0-1 0,-2 1 0,0 0 0,0 1 0,0 0 0,2 1 0,2 1 0,0-2 0,1 1 0,0-1 0,0 1 0,2-1 0,0-1 0,1-1 0,1 1 0,2-1 0,-2 1 0,1 1 0,0 0 0,-1 2 0,2 0 0,0 0 0,1 0 0,2-1 0,-1 0 0,-2-1 0,-2-1 0,-1 1 0,2 1 0,2-2 0,1 2 0,-1-1 0,-3 1 0,-2 1 0,-2 0 0,0 0 0,-1 0 0,-1-1 0,-3-1 0,-3 1 0,0-1 0,-1 2 0,0 0 0,2 0 0,-1 0 0,-1 0 0,-1 0 0,-4 0 0,0 0 0,-2 0 0,-3 0 0,-1 0 0,-1 0 0,-2 0 0,0 0 0,-1 0 0,2 0 0,1 0 0,2 0 0,2 0 0,-1 0 0,0 0 0,-1 0 0,0 0 0,-2 0 0,-1 0 0,-2 1 0,-1 0 0,1 1 0,-1 0 0,3-1 0,0 1 0,0 1 0,0-1 0,-2 0 0,1 0 0,-1-1 0,0-1 0,-1 1 0,-1 0 0,-2 1 0,-2-2 0,1 0 0,0 0 0,3 0 0,3 0 0,-1 0 0,-4 0 0,-3 0 0,-3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1:28.7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18 1 24575,'4'11'0,"1"1"0,1-1 0,1-2 0,-3-3 0,-2-2 0,0-2 0,3 2 0,-2-1 0,2 3 0,-2-3 0,2 3 0,1 0 0,1 0 0,0 1 0,0-1 0,-2-2 0,0 0 0,0-1 0,1 0 0,1 2 0,1 1 0,2 0 0,0 1 0,-1 0 0,-1 0 0,0 0 0,-1 0 0,0-1 0,-1 0 0,-1-1 0,0-1 0,1-1 0,-1 0 0,1 1 0,0 0 0,-2-1 0,-2 0 0,-1 1 0,-1-1 0,0 0 0,0 2 0,0-1 0,-1 2 0,-2 0 0,-3 1 0,-4 1 0,-4 2 0,-3 3 0,-2 3 0,-1 1 0,2 0 0,3 0 0,3-4 0,2-1 0,2-2 0,1-3 0,2 0 0,0-1 0,0 1 0,-1 1 0,-1 1 0,0 0 0,0 1 0,-1 0 0,0-1 0,1 1 0,1-2 0,3-2 0,1-4 0,1-1 0,1-2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1:40.70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227 0 24575,'-16'0'0,"-4"0"0,-4 0 0,-1 0 0,3 0 0,3 3 0,2 3 0,1 4 0,2 4 0,1 0 0,3 0 0,1 0 0,3-1 0,0 1 0,2 0 0,1 0 0,1 2 0,2-1 0,-1 0 0,1 0 0,2-1 0,2 1 0,2-1 0,2 0 0,0-3 0,0-2 0,2-1 0,2-1 0,2-1 0,1-2 0,1-2 0,1-1 0,-1 0 0,1-1 0,-1-2 0,0-4 0,1-2 0,-2-5 0,-1 0 0,-2-1 0,-1 0 0,-2 1 0,-1-2 0,-2 0 0,-2-1 0,-2 0 0,-1 0 0,-1-1 0,0 1 0,0 0 0,0 3 0,0 2 0,0 1 0,-1 2 0,0 1 0,-2 1 0,-1 2 0,0 2 0,1 1 0,0 1 0,0 0 0,-1 0 0,2 0 0,-1 0 0,2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1:43.1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195 1 24575,'-12'0'0,"-1"0"0,-1 0 0,-2 0 0,-1 0 0,0 1 0,1 2 0,2 1 0,3 2 0,1-1 0,2 1 0,0 1 0,-1 0 0,2 0 0,0 0 0,2 0 0,2 0 0,0 0 0,2 0 0,1 1 0,0 1 0,0 1 0,3-1 0,2-2 0,4-1 0,3-1 0,3-2 0,1 1 0,2 0 0,-1 0 0,-1 1 0,-3 0 0,-1 1 0,-2 0 0,-1 2 0,-1 0 0,-2 1 0,0 1 0,-2 1 0,-1 0 0,-1 0 0,-1 1 0,0-1 0,-2-1 0,0-1 0,-4-1 0,-3-1 0,-3-1 0,-3-1 0,-1-1 0,-2-2 0,1-2 0,2 0 0,2 0 0,3 0 0,1 0 0,1 0 0,0 0 0,-1 0 0,0 0 0,0 0 0,-1-1 0,3-1 0,2 0 0,2 1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2:05.20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32 0 24575,'0'16'0,"0"1"0,0 3 0,0 1 0,0 1 0,0 5 0,0-12 0,0 9 0,0-8 0,0 6 0,0 1 0,0-3 0,0-5 0,-2 0 0,0 0 0,0-1 0,-1 3 0,2 1 0,-1 0 0,-1 2 0,1-1 0,-1 1 0,1 1 0,0-1 0,0 1 0,1-2 0,0 2 0,1-1 0,0-1 0,0 0 0,-1-2 0,0-1 0,0 0 0,0 0 0,1 0 0,0 0 0,0 1 0,0 1 0,0 0 0,0 0 0,0-2 0,0-1 0,0 1 0,0 0 0,0 1 0,0-1 0,0 0 0,0 0 0,1 1 0,0 0 0,1 0 0,1 0 0,-1 0 0,1 1 0,0 1 0,-1 1 0,1 0 0,0 1 0,0 1 0,-1 0 0,1 0 0,0 0 0,-1-1 0,1 0 0,-1 0 0,0-1 0,1-1 0,-1 0 0,0 0 0,0 1 0,-1-1 0,0 2 0,0 0 0,0-1 0,1 1 0,0-2 0,0 1 0,0 0 0,-1 0 0,1-1 0,-1 0 0,1 0 0,-1 1 0,1 1 0,0 1 0,-1 1 0,1-1 0,-1-1 0,1-1 0,0-1 0,-1-1 0,0-1 0,-1 0 0,1-1 0,0 0 0,0-1 0,0 0 0,-1-1 0,0 1 0,0 0 0,0 1 0,0-1 0,0-2 0,0 0 0,0 0 0,0 0 0,0-1 0,0 0 0,0 1 0,0 0 0,0-1 0,0 0 0,0 1 0,0-1 0,0 1 0,0 1 0,0-2 0,0 2 0,0-1 0,0 1 0,0 0 0,0 0 0,0 1 0,0 0 0,0 0 0,0 0 0,0 0 0,0-1 0,0-2 0,0 0 0,0-1 0,0 1 0,0-2 0,0 0 0,0-1 0,0 1 0,0-5 0,0 0 0,0-4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2:20.1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123 1 24575,'-8'0'0,"-2"0"0,-3 0 0,-1 0 0,0 0 0,3 0 0,2 2 0,1 2 0,0 2 0,1 3 0,0 0 0,2 0 0,1 1 0,2 1 0,0 0 0,2 0 0,0 0 0,0-2 0,0-2 0,0-1 0,4-2 0,4-1 0,7-1 0,5-1 0,2-1 0,-1 0 0,-4 0 0,-2 0 0,-2 0 0,-2 0 0,-1 3 0,0 1 0,-2 2 0,-1 3 0,0 0 0,-1 3 0,-2-1 0,-1 1 0,-1-1 0,-2 0 0,-4 0 0,-4 1 0,-4 2 0,-2-2 0,1 0 0,2-4 0,1-1 0,1-3 0,1-1 0,0-1 0,-1-2 0,1 0 0,-1 0 0,0 0 0,1 0 0,0 0 0,3 0 0,0 0 0,2 0 0,0 0 0,0 0 0,2 0 0,1 0 0,-1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2:21.2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20:13.1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188 117 7623,'-10'-12'1259,"8"1"-899,-8 11-180,10 0 179,0 0-718,0-10 359,0 7-270,0-7 180,0 10-270,0 0 450,0-11-450,0 8 360,10-7 0,3 10-90,0 0 90,7 0 90,-17 0-180,18 0 90,-19 21 0,20-6 0,-19 19 270,7 0-270,-10-8 720,0 19-630,0-29-90,-10 5 90,7-11 269,-19-7 181,20 17-270,-9-17 0,1 7 90,7-10-181,-17 0 91,7 0-270,-11 0 90,1 0-90,9 0-719,-6-31 629,17 13-90,-7-48 180,10 38-1080,10-27 811,4 29-181,9 2 360,0 3-90,11 19 90,-19-9-90,17 22 90,-30-9 180,20 30-90,-19-27 270,7 27-90,-10-30 629,-10 40-719,7-34 540,-19 34-360,20-40 180,-19 8-360,8-10 449,-10 0-449,10 0-270,3 0 90,10 0 0,-11 0 180,9 0-449,-9 0 269,11-10 0,0-3-360,0 0-360,0-18 630,0 26-179,0-27 89,11 30 180,1-9 270,1 11-270,8 0-90,-8 0 90,0 0 90,8 11-90,-8-9 180,1 30-90,6-27 180,-17 26 0,7-28-180,-10 18 450,0-19-91,-10 19-179,7-8 0,-28 10 450,15-9 269,-18-4-629,11-10 360,-1 0-810,1 0-90,0-10 180,-2 7 180,2-28-180,10 15-540,2-29 361,11 19-91,0-18 270,0 29-900,21-27 900,-5 37-179,19-17 89,-12 22 0,0 0 90,-10 0 270,8 11 0,-18 2 179,8 31-179,-11-25-180,0 22 0,0-28 630,-11 11-270,8-1 359,-28 1-359,15-11-90,-17-2-90,19-11-450,-6 0 180,17 0 180,-8 0 360,0 0-1710,9-32 271,12-7 629,17-21 180,-1 24-89,16 4 358,-37 29-178,26-7-1,-18 10 180,0 0-1,-3 0 451,1 21-360,-9-6 360,9 19-270,-22-10-1,9-1 91,-9-9-360,1 7 180,-3-19-90,0 19 90,-8-19-90,8 19 540,-20-18-451,17 18-538,-26-18-451,26 7 720,-18-10-90,21-10 0,2-14 180,11-2-1529,32-39 1169,-24 34-449,55-35 629,-45 40 540,26 3-360,-20 12 0,-11 11 0,18 0 0,-26 0-90,16 0 180,-21 11 270,11 1-180,-8 1-91,7 8-89,-10-18 990,0 39-810,-10-23 90,-4 24-90,1-29 539,-19 17-449,17-26-450,-8 16 180,13-21-540,10 0 181,-11 0-2700,9-11 3059,-9-2 0,22-21 0,2-2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2:22.96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 0 24575,'0'9'0,"0"1"0,0 1 0,0 1 0,0 1 0,0-2 0,0-1 0,0-1 0,0-1 0,0-2 0,0-1 0,0 0 0,-1 0 0,0-1 0,1 2 0,0-1 0,0 1 0,-1 1 0,0 0 0,1 0 0,-1-1 0,1-1 0,0-1 0,0 0 0,0-1 0,-1 1 0,1 0 0,-1 1 0,0 1 0,0-1 0,0 1 0,0-2 0,0 0 0,1-2 0,-1 0 0,1-1 0,-1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2:25.25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66 24575,'0'11'0,"0"2"0,0 1 0,0 0 0,0-1 0,0-1 0,0 0 0,0 2 0,0 1 0,0 0 0,0 0 0,0-1 0,0-2 0,0-1 0,0-2 0,0-5 0,0-18 0,0-5 0,0-12 0,1 7 0,1 4 0,2 1 0,4 1 0,1-1 0,2-1 0,0 2 0,1 1 0,-1 2 0,-1 4 0,-1 3 0,-3 3 0,0 2 0,0 1 0,-1 2 0,0 0 0,0 0 0,-1 0 0,1 0 0,0 0 0,0 1 0,0 2 0,1 2 0,-1 3 0,1 1 0,-1 1 0,-1 1 0,0 2 0,-1 0 0,-1-1 0,0 0 0,-2-2 0,1 0 0,-1 1 0,0 0 0,0 1 0,0 0 0,0 0 0,0 0 0,0 0 0,0-1 0,0-1 0,0-1 0,0-2 0,0 1 0,0-1 0,0 1 0,0-3 0,0-1 0,0-2 0,-1-1 0,1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2:28.1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174 191 24575,'-6'1'0,"1"0"0,3-1 0,-1 0 0,-1 0 0,-1 0 0,0 0 0,-1 0 0,1 0 0,-2 0 0,1 0 0,-1 0 0,-1 0 0,0 0 0,0 0 0,-2 0 0,1 0 0,0 0 0,1-2 0,-1-2 0,1-2 0,-1-3 0,0-4 0,1-3 0,3-1 0,2 1 0,2 1 0,1 0 0,4 1 0,6 0 0,4 0 0,4 1 0,-1 3 0,-1 4 0,-2 2 0,-1 1 0,-2 2 0,0 1 0,-1 0 0,-1 1 0,0 1 0,0 2 0,-1 1 0,0 1 0,1-1 0,-1 1 0,-1 2 0,0 0 0,0 3 0,-1 1 0,-2 1 0,0 3 0,-3 0 0,0 1 0,-1 1 0,0-1 0,0-1 0,0-2 0,-1-1 0,-1-2 0,-2 0 0,-2 0 0,-2 1 0,-3 4 0,5-7 0,-4 4 0,4-5 0,-3 2 0,1-1 0,2-1 0,2-3 0,0 0 0,0 0 0,-2-1 0,-1 0 0,0 1 0,-1-1 0,1 0 0,1-1 0,1-2 0,1 0 0,0-1 0,0 0 0,-1 0 0,-1 0 0,1-2 0,-1-1 0,1-3 0,0 0 0,0-3 0,0 0 0,1-1 0,1 1 0,1 1 0,1 0 0,1 0 0,0-1 0,0 0 0,0 0 0,0 0 0,0 2 0,0 1 0,0 0 0,0 2 0,0 1 0,0 0 0,0 1 0,0-1 0,0 1 0,0 0 0,0 0 0,0 1 0,0-1 0,0-1 0,0 0 0,0-1 0,0 0 0,0 1 0,0 2 0,0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3:09.97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3:12.65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0 823 24575,'29'84'0,"-8"-35"0,3 1 0,6 10 0,4 2 0,-1-3 0,0-1 0,-4-9 0,-4-2 0,10 22 0,-19-29 0,-9-21 0,-6-23 0,-6-70 0,-2-8 0,0-14 0,2 11 0,-1-6 0,-1-3-242,2 18 1,-1-2 0,0 0 0,0 2 241,-1-19 0,0 3 0,0 4 0,-2-11 0,0 9 0,1 29 0,0 9 0,1 2 0,3 42 0,18 99 0,-1-39 0,1 4 0,8 35 0,2 8 0,3-6 0,1 0 0,-2 0 0,-1-2 0,-3-3 0,-2-4 0,-4-11 0,-1-5 0,-6-13 0,-1-5 965,3 23-965,-6-32 0,-3-24 0,0-14 0,3-29 0,5-39 0,-3 15 0,1-4 0,3-9 0,1-2 0,-1 2 0,2 2 0,9-30 0,-3 35 0,-10 33 0,-3 31 0,-6 40 0,3 47 0,-2-23 0,0 6 0,1 16 0,-1 4 0,0-2 0,0-1 0,-2-9 0,-1-4 0,-1-20 0,0-5 0,-5 10 0,1-33 0,0-33 0,-2-55 0,4-1 0,-1-9 0,1-22 0,-1-5 0,2-8 0,0-1 0,1 10 0,1 5 0,-1 20 0,1 6 0,-1-15 0,1 37 0,2 21 0,0 8 0,2-4 0,-1-11 0,3-56 0,-2-13 0,-4 8 0,0 23 0,-2 57 0,1 9 0,3 16 0,1 24 0,8 32 0,1-23 0,2 4 0,6 11 0,2 3 0,4 10 0,2 4 0,2 6 0,0 1 0,-2-4 0,0 0 0,-4-6 0,-1-4 0,-2-10 0,-3-5 0,-3-13 0,-2-2 0,5 26 0,-5-27 0,-7-16 0,-2-14 0,-1-6 0,-1-5 0,0-2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3:17.86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938 17 24575,'19'23'0,"-4"3"0,-15 9 0,0-2 0,0-3 0,-1-13 0,-7-1 0,-17-10 0,-22 2 0,-25 0 0,-13-1 0,-9 2 0,1 3 0,12 1 0,14 0 0,22-3 0,16-5 0,16-5 0,7-9 0,6-15 0,0-17 0,0-13 0,6-4 0,4 9 0,8 15 0,4 16 0,5 18 0,8 33 0,10 43 0,-17-15 0,-2 6 0,1 11 0,-2 2 0,-2 2 0,-4 0 0,-5-5 0,-3-3 0,-4-10 0,-2-4 0,-3-7 0,-3-3 0,-8 26 0,-6-22 0,-4-18 0,-3-14 0,1-7 0,-4-4 0,-6-3 0,-7-2 0,-5-1 0,-4-1 0,3 0 0,5-3 0,9 1 0,10-3 0,6-4 0,5-6 0,4-10 0,2-15 0,2-16 0,1-14 0,0-3 0,0 12 0,1 20 0,3 17 0,3 11 0,4 6 0,-3 1 0,0-6 0,-8-1 0,-10-7 0,-14 0 0,-22 4 0,-4 3 0,7 10 0,15 8 0,19 9 0,5 5 0,1 3 0,-1 1 0,-2 1 0,-3-1 0,1-5 0,0-7 0,3-3 0,4-7 0,17-5 0,18-3 0,33-2 0,-17 6 0,5 1 0,4 2 0,0 2 0,-2 0 0,-2 1 0,40 9 0,-32-1 0,-6-1 0,0 0 0,-1 0 0,-3-1 0,-5-3 0,-6 0 0,-2 0 0,-3 2 0,-1 1 0,-1 0 0,-3 0 0,-1 1 0,-2 0 0,-1 0 0,-1-2 0,0-1 0,-1-2 0,-1-1 0,0-2 0,-1 1 0,0 0 0,-2-1 0,-2 0 0,-3-2 0,-4 0 0,-4-1 0,-4 3 0,-15 6 0,0-1 0,-11 2 0,0-3 0,-3 1 0,-1-1 0,-1-1 0,5-4 0,2-1 0,2 1 0,4-1 0,4-2 0,2 0 0,-3-2 0,2 0 0,29 0 0,-8 0 0,25 0 0,-20 0 0,-3 0 0,-1-1 0,-2 0 0,0-2 0,0 1 0,2 0 0,4 1 0,2 0 0,0 1 0,-3 0 0,-2 0 0,-8 0 0,-45 12 0,5-6 0,-42 10 0,25-9 0,5-2 0,11-1 0,12-3 0,9-1 0,6 0 0,6-22 0,3-1 0,3-20 0,5 4 0,3 0 0,3 0 0,7 1 0,5 6 0,8 2 0,8 4 0,9 6 0,7 8 0,-1 6 0,-8 5 0,-14 1 0,-13 0 0,-10 1 0,-7 0 0,-1 2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3:22.11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1 601 24575,'3'38'0,"0"-1"0,-3-11 0,3-10 0,7-7 0,13-10 0,17-3 0,20-9 0,-21 3 0,33-18 0,-13 1 0,9-5 0,-10 5 0,-32 16 0,-15 7 0,-11 4 0,-17 13 0,-4 7 0,-14 15 0,2 7 0,0 3 0,3 1 0,0 0 0,3-3 0,0-2 0,2-5 0,3-6 0,1-5 0,0-2 0,-4-4 0,0 0 0,2-3 0,3-3 0,7-4 0,5-3 0,16-36 0,15-21 0,1 1 0,4-6 0,5-1 0,1 0 0,2-1 0,1 2 0,-2 8 0,-2 4 0,18-15 0,-15 24 0,-12 18 0,-15 14 0,-3 7 0,-8 11 0,-5 17 0,-8 23 0,-7 19 0,-7 13 0,-1 0 0,4-13 0,6-18 0,7-22 0,6-17 0,4-10 0,21-40 0,11-22 0,0 3 0,3-5 0,1-2 0,2-2 0,7-12 0,2 0 0,-3 7 0,0 2 0,-7 13 0,0 4 0,21-25 0,-22 38 0,-1 1 0,1-2 0,1 0 0,0 2 0,-3 3 0,-6 6 0,-6 7 0,-6 7 0,-6 7 0,-3 36 0,-3-1 0,-1 32 0,0-10 0,-1-1 0,-1-6 0,0-12 0,-1-10 0,1-4 0,-1-10 0,2 0 0,-2-6 0,-2 4 0,1 1 0,-2 3 0,1-1 0,1 2 0,-2 0 0,1 1 0,1-6 0,1 0 0,-3 0 0,-1 6 0,-6 11 0,-1 4 0,0 1 0,1-4 0,2-5 0,5-4 0,4-10 0,19-24 0,-2-9 0,17-26 0,-5 2 0,5-11 0,1-2 0,-1 4 0,-2 6 0,-5 10 0,-2 3 0,-2 2 0,-4 5 0,-3 9 0,-3 8 0,-5 9 0,0 2 0,5 16 0,-1 8 0,5 14 0,-4 8 0,-3 0 0,-4-3 0,-1-4 0,-3-7 0,0-6 0,0-5 0,0-5 0,0-3 0,-2-1 0,-5 3 0,-6 9 0,-6 12 0,-5 9 0,1 3 0,2-9 0,7-9 0,6-7 0,3-11 0,3-1 0,0-5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3:32.26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581 388 24575,'-35'7'0,"-2"-31"0,3-45 0,8-22 0,14 0 0,22 22 0,22 30 0,25 33 0,15 34 0,-1 28 0,-15 20 0,-21-1 0,-17-12 0,-32-18 0,-25-17 0,-27-13 0,-17-15 0,6-20 0,15-17 0,22-11 0,24-1 0,26 6 0,24 7 0,21 8 0,6 12 0,-12 9 0,-17 16 0,-17 18 0,-18 15 0,-24 11 0,-28-4 0,-24-11 0,-14-14 0,6-15 0,20-21 0,22-21 0,32-20 0,38-15 0,37 0 0,-13 39 0,7 5 0,12 4 0,4 7 0,0 8 0,0 7 0,-4 6 0,-4 7 0,-13 3 0,-6 6 0,10 27 0,-31-1 0,-40-4 0,-42-6 0,6-21 0,-8-3 0,-20-2 0,-5-4 0,-7-3 0,-1-5 0,2-7 0,5-6 0,14-6 0,9-8 0,17-4 0,11-7 0,3-40 0,69 5 0,18 40 0,15 8 0,23 3 0,11 10-277,-23 9 1,5 4 0,-2 6 276,0 2 0,-2 5 0,-3 5 0,-9 4 0,-2 4 0,-6 4 0,15 20 0,-11 8 0,-22-4 0,-11 3 0,-13-1 0,-14 1 0,-16-3 0,-11-2 0,-8-4 0,-6-5 0,-5-6 0,-2-5 829,-37 12-829,23-25 0,22-30 0,31-51 0,19 8 0,8-4 0,10-12 0,6 0 0,9 0 0,4 5 0,-1 14 0,0 7 0,29-7 0,-25 39 0,-26 40 0,-25 31 0,-38 26 0,-3-37 0,-9-2 0,-9-2 0,-5-4 0,-4-4 0,0-6 0,7-7 0,3-7 0,-18-9 0,28-39 0,42-45 0,15 24 0,7 0 0,6-1 0,7 3 0,4 10 0,3 7 0,38-3 0,-6 27 0,-9 25 0,-18 17 0,-15 12 0,-14 0 0,-20-6 0,-20-10 0,-20-12 0,-10-18 0,6-27 0,17-32 0,32-32 0,15 35 0,9 1 0,8 1 0,7 4 0,6 8 0,5 6 0,-3 10 0,-1 8 0,28 3 0,-21 20 0,-22 14 0,-14 13 0,-9 11 0,-5 0 0,-4 0 0,-3-8 0,-4-10 0,-2-9 0,0-11 0,-8-41 0,6-11 0,-6-32 0,7 17 0,5 21 0,6 20 0,10 25 0,13 28 0,4 24 0,-4 23 0,-12 16 0,-16-46 0,-9 1 0,-14 8 0,-12 0 0,-21 6 0,-13-2 0,11-18 0,-7-2 0,1-2-141,1-3 1,0-1-1,3-5 1,-6 3-1,7-7 1,-5 1-1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3:35.86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91 1 24575,'0'98'0,"0"-45"0,0 2 0,0 6 0,0 3 0,0 4 0,0 2 0,0 0 0,0-1 0,1-3 0,0-1 0,1-6 0,1-3 0,6 34 0,6-15 0,1-19 0,1-10 0,-1-6 0,-1-8 0,-2-7 0,-3-5 0,-4-10 0,-1-1 0,18-8 0,8 4 0,21 5 0,-3 4 0,-6 0 0,-13-7 0,-12-8 0,-2-22 0,13-47 0,-4 11 0,2-9 0,6-16 0,3-5 0,-11 27 0,1-2 0,-1 2 0,7-20 0,-2 5 0,-6 18 0,-3 6 0,5-10 0,-15 39 0,-12 35 0,-18 37 0,-3-1 0,-3 8 0,-13 21 0,-4 6 0,11-24 0,-1 2 0,0-2 0,-16 29 0,1-4 0,8-16 0,4-6 0,-13 17 0,20-32 0,16-26 0,9-15 0,21-69 0,7 10 0,7-7 0,-1 1 0,3-4 0,4 0 0,5 0 0,3 0 0,1 4 0,-1 6 0,1 3 0,0 5 0,12-5 0,-2 10 0,24 3 0,-30 45 0,-33 48 0,-39 40 0,-7-30 0,-8 3 0,-9 4 0,-5-1 0,-5-4 0,-1-3 0,4-10 0,1-5 0,9-13 0,2-6 0,-16 1 0,24-34 0,32-70 0,17 7 0,9-8 0,-1 10 0,6-3 0,1-1-152,4-3 0,3-1 1,2 4 151,-1 9 0,0 3 0,1 5 0,11-9 0,0 11 0,25 2 0,-21 56 0,-23 64 0,-28-12 0,-11 6 0,-11 17 0,-12 1 0,-9 3 0,-10-4 0,-8-6 0,-6-7 0,0-9 0,-2-7 227,8-11 1,1-5-228,8-9 0,4-4 0,-20 8 0,25-21 0,20-25 0,23-40 0,9 7 0,6-6 0,7-10 0,5-1 0,6-3 0,4 2 0,-1 11 0,1 6 0,26-8 0,-20 53 0,-23 53 0,-23 35 0,-9-33 0,-6 1 0,-5-2 0,-6-2 0,-7-4 0,-5-4 0,-1-6 0,-3-3 0,-40 16 0,5-18 0,14-15 0,11-18 0,16-28 0,12-35 0,11-36 0,8 44 0,1-1 0,5 1 0,2 1 0,12-36 0,11 30 0,9 25 0,-2 36 0,-6 47 0,-11 48 0,-12-33 0,-3 4 0,-1 2 0,-4 0 0,-4-7 0,-5-4 0,-21 33 0,-18-27 0,-9-23 0,-2-21 0,4-26 0,8-41 0,26-1 0,4-10 0,0-24 0,4-6 0,5 23 0,1-1 0,2-1 0,-1 0 0,2 0 0,1 1 0,-1-21 0,1 5 0,3 16 0,0 6 0,0-30 0,7 41 0,9 32 0,11 44 0,14 51 0,-18-23 0,0 5 0,-1 8 0,0 1 0,-3-5 0,-2-2 0,4 34 0,-9-23 0,-14-25 0,-14-20 0,-15-16 0,-13-30 0,-2-47 0,24 7 0,3-7 0,3-11 0,4-5 0,3-2 0,3 0 0,4 9 0,3 3 0,3 17 0,4 5 0,9-20 0,7 37 0,4 25 0,-13 6 0,0 5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3:38.53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922 975 24575,'0'68'0,"0"0"0,0 0 0,0 4 0,0 1 0,0 0 0,0 8 0,0 2 0,0-2 0,0-3 0,0-1 0,0-4 0,0 18 0,0-7 0,0-17 0,0-8 0,-2 7 0,-7-36 0,-12-24 0,-17-44 0,7-29 0,3-22 0,6 2 0,2-10 0,3-5-246,3 9 0,1-5 0,3-2 0,1 0 49,4 15 0,0-2 1,3-1-1,2 2 0,2 2 56,6-13 1,3 1 0,3 3-1,5 4-22,1 12 1,2 1 0,4 5 0,4 4 162,9-4 0,5 5 0,3 10 0,20-3 0,3 19 0,-9 26 0,-1 19 0,-7 23 0,-7 17 0,-2 28 0,-11 16 0,-11-9 0,-7 7 0,-4 3 226,-5-14 0,-4 3 1,-2 1-1,-3 0-226,-4 3 0,-3 1 0,-3 0 0,-3-1 0,-3-3 0,-3 1 0,-4-3 0,-1-2 0,-10 12 0,-3-5 0,-2-4 217,3-13 0,-2-5 0,-1-5-217,-12 7 0,-2-13 0,9-19 0,0-11 0,-39-15 0,44-32 0,5-16 0,2-33 0,10-15 0,9 12 0,5-5 0,3-3 241,2-5 0,5-3 0,5 2-241,4 6 0,5 2 0,3 5 0,11-13 0,7 12 17,0 24 0,4 21-17,30 46 0,-40 46 0,-11 26 0,-4 1 0,-6 11 0,-3 4-246,-2-12 0,-3 3 0,-3 2 0,-2 1 0,-2 5 0,-4 1 0,-2 0 0,-2-2 239,-2-4 1,-2-2 0,-2-1 0,-1-6-113,-8 9 0,-3-5 1,-1-6 118,4-13 0,-2-5 0,-1-8 381,-10 2 0,-4-15-381,-36-15 0,43-51 0,6-21 0,10-17 0,8-17 0,6-6-246,4 1 0,6-6 0,3-4 0,2 1 57,1 12 1,3-1-1,1 0 1,2 0 0,2 2 188,4-15 0,2 0 0,3 4 0,3 6 327,8-6 1,4 7 0,1 8-21,9-3 0,4 18-125,-6 27 1,-1 22-183,-6 38 0,-7 22 0,-5 37 0,-11 16 0,-4-21 0,-3 5 0,-3 1-198,-3 2 1,-3 2 0,-2-3 197,-1-8 0,-2-2 0,-3-5 0,-7 15 0,-5-8 491,-3-20 1,-5-8 491,-34 11-612,-4-36-371,1-61 0,36-22 0,8-17 0,9 4 0,5-7 0,3-3-324,4-12 1,5-4-1,3 2 324,4 2 0,4 1 0,3 6 0,-1 16 0,3 4 0,2 8 319,6-5 1,3 16-320,12 25 0,-15 80 0,-18-9 0,-5 6 0,1 7 0,-3 1 0,-2-8 0,-3-4 983,-13 24-962,-19-27-21,-20-31 0,-24-61 0,32-12 0,5-15 0,13 8 0,5-7 0,2-2 0,2-7 0,2-3 0,5 1 0,3 7 0,4 1 0,2 5 0,1-14 0,2 11 0,1 1 0,11 90 0,-2 41 0,-1 20 0,-1-4 0,-1 7 0,0 3-246,-1-8 0,-1 2 0,0 2 0,-2 0 51,-2 0 0,0 1 0,-2-1 1,-1-3 194,-2 17 0,-3-3 0,-1-5 0,-1-19 0,-1-4 0,-2-6 0,-4 5 0,-3-10 0,-8 4 0,4-39 0,0-38 0,-5-66 0,14 12 0,3-9 0,1-18 0,3-3 0,4 32 0,1-1 0,2 4 491,4-17 1,2 8 288,13-22-780,8 60 0,0 92 0,-14 17 0,-6 15 0,-2-13 0,-3 6 0,-1 2-269,-2 8 0,-2 3 0,-2-2 269,0-7 0,-3-2 0,0-5 0,-4 14 0,-2-9 0,2-23 0,0-9 0,-6 1 0,0-33 0,-8-27 0,-9-36 0,2-46 403,19 24 1,5-4-404,3-9 0,7-1-197,10 0 0,2 6 1,-1-13-1,13 30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20:19.9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1 117 7533,'0'-23'0,"0"10"0,10 3 0,-7 10 1169,8-11-539,0 8 449,1-18-629,12 18 179,30-18-449,-1 19-90,7-8 0,-16 10 90,-31 0 180,19 10-180,-27 3 0,26 31-90,-28-15-90,7 15 90,-10 11-270,-10-3 0,-3 30 270,-11-22-540,1-3 270,10-20 0,-8 7 90,8-17-90,-11 17 90,-9-8 90,6 1 360,-17-3 0,17-10 719,-6-11-899,20-3 540,3-10-360,10 0-90,0 0-1,10 0-179,3 0-90,10 0 180,1 0-180,-1 0 180,11 0-450,-7 0 90,17 11-359,-18-9 269,8 9-720,-11-11-719,11 10 900,-7-7-990,6 7 1349,-9-10 450,0 0 0,-1-10 0,0-3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3:43.36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135 1 24575,'-28'2'0,"5"1"0,15-1 0,3 0 0,-1 9 0,3-3 0,0 7 0,2-7 0,0-1 0,-11-2 0,4-3 0,-10-1 0,11-1 0,0 0 0,2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3:48.0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24575,'19'1'0,"-3"0"0,-3 2 0,-2 1 0,-2 1 0,-1 0 0,0 0 0,-1 0 0,0-1 0,-1-1 0,1-1 0,0 1 0,0-1 0,-1 0 0,-1 1 0,0-1 0,-1 0 0,-1 1 0,-1-1 0,1 1 0,0-1 0,0 1 0,-1 0 0,2 1 0,-1 0 0,2 0 0,-1 1 0,0 0 0,-1-1 0,0 0 0,0-1 0,0 0 0,-2-1 0,1 0 0,0 0 0,0 0 0,2 2 0,-1-1 0,1 1 0,1 0 0,-1 0 0,-2-2 0,0 0 0,1 0 0,-1 0 0,3 2 0,0 1 0,0-1 0,0 1 0,0-1 0,-2-1 0,-1-1 0,0-1 0,0 1 0,0-1 0,3 3 0,1-1 0,1 0 0,-1 1 0,0-1 0,0-1 0,-2 0 0,-1-1 0,0 0 0,-1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3:52.0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24575,'13'0'0,"-1"0"0,-3 3 0,2 3 0,0 1 0,1 1 0,-2-1 0,1-2 0,-3 0 0,0 0 0,-1 0 0,0-2 0,-2 0 0,0-1 0,0 0 0,-1 0 0,1 1 0,0-1 0,-1 0 0,0 0 0,0 0 0,0 1 0,0-1 0,0 1 0,0-1 0,1 1 0,-1-1 0,1 0 0,0 1 0,-1-1 0,0 0 0,0 0 0,-1-1 0,1 1 0,1-1 0,-1 0 0,0 0 0,-1 0 0,1 0 0,0-1 0,0 1 0,-2-1 0,1 1 0,0-1 0,0 1 0,0 0 0,0-1 0,2 0 0,-2 0 0,0 0 0,0 0 0,0 0 0,2 1 0,0 1 0,-1 0 0,0-1 0,-1 0 0,0 0 0,-1 0 0,2-1 0,-1 0 0,0 1 0,0-1 0,0 1 0,1 0 0,-1-1 0,-1 1 0,-9 0 0,-3 0 0,-8-1 0,2 0 0,0 0 0,1 0 0,3 0 0,2 0 0,4 0 0,3 0 0,1 0 0,-1 0 0,-1 0 0,-4 0 0,-2 0 0,0 0 0,-2 0 0,6 0 0,1 0 0,5 0 0,8 0 0,-2 0 0,5 0 0,-5 0 0,2 0 0,-1 0 0,1 0 0,-1 0 0,-1 0 0,0 0 0,-1 0 0,-1 0 0,1 0 0,0 0 0,-1 0 0,1 0 0,-1 0 0,0 0 0,-2 0 0,1 0 0,-1 0 0,2 0 0,0 0 0,1 0 0,-1 0 0,0 0 0,0 0 0,1 1 0,0 0 0,-2-1 0,1 1 0,-2-1 0,1 1 0,0-1 0,2-2 0,0-2 0,-2 1 0,1-1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3:55.6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234 0 24575,'-13'1'0,"1"0"0,5-1 0,0 0 0,-1 0 0,-1 0 0,-3 0 0,0 0 0,-2 0 0,3 0 0,1 0 0,3 0 0,3 0 0,1 0 0,1 0 0,0 1 0,-2 1 0,-3 1 0,-4 1 0,-1 1 0,0 0 0,3-1 0,4-1 0,3-1 0,1-1 0,-1 2 0,0-2 0,-2 2 0,2-3 0,-1 2 0,-1-2 0,-1 2 0,-2 0 0,2-1 0,2 0 0,15-4 0,-4 1 0,11-2 0,-3 0 0,0 1 0,2 1 0,-1 0 0,-3 1 0,0 1 0,0 0 0,-1-1 0,0 0 0,0 1 0,-2-2 0,-2 2 0,-1-1 0,-1 0 0,-1 1 0,-3 0 0,0 0 0,-1 0 0,1-1 0,3 0 0,2-1 0,5 0 0,0 0 0,-1 0 0,-3 1 0,-3 0 0,-1 1 0,1 0 0,2-1 0,2 0 0,0 1 0,1 0 0,1 0 0,-1 0 0,-2 0 0,-3 0 0,-4 0 0,-13 0 0,-1 0 0,-13 0 0,3 2 0,0-1 0,1 2 0,3-2 0,2 0 0,2-1 0,1 1 0,2 0 0,2-1 0,2 1 0,0 0 0,1 0 0,0 0 0,1 0 0,2 0 0,1 0 0,-1-1 0,0 1 0,-2 0 0,-4 0 0,-1 1 0,-1 0 0,1 0 0,3-1 0,2 0 0,3-1 0,0 0 0,-2 1 0,-1-1 0,-3 2 0,1 0 0,0-1 0,2 0 0,0 0 0,4 0 0,0-1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3:59.6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42 186 24575,'14'-11'0,"-3"1"0,-2 2 0,-3 0 0,-1 3 0,-1 2 0,0 1 0,0 0 0,1-1 0,4-2 0,3 0 0,1-2 0,0 1 0,-2 2 0,-2 0 0,-1 1 0,-2 0 0,0 1 0,0 0 0,-1 0 0,0 0 0,2-1 0,0 0 0,0 0 0,0 0 0,-1 0 0,0 1 0,-1-1 0,0 2 0,0-1 0,-3 1 0,-12 1 0,-1 3 0,-11 2 0,1 3 0,-1 1 0,1 1 0,2-2 0,2 0 0,2 0 0,0 0 0,0 0 0,0 0 0,2 0 0,0-1 0,2-2 0,2 0 0,1 0 0,4-3 0,1 0 0,12-12 0,-2 2 0,10-9 0,2 3 0,2-2 0,0 2 0,-2 2 0,-5 4 0,-2 2 0,-3 1 0,-1 2 0,-1-1 0,-1 1 0,0 1 0,-1 0 0,0 0 0,0 0 0,1 0 0,0 0 0,0 0 0,-1 1 0,0-1 0,-1 2 0,-1-1 0,-2 1 0,3-1 0,0-1 0,2-1 0,0 1 0,1 0 0,-2 0 0,-1 1 0,-2 0 0,0 0 0,0-1 0,2-2 0,3-4 0,-3 3 0,2-2 0,-5 6 0,1-1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4:03.6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 24575,'0'13'0,"0"4"0,0-5 0,-1 5 0,0-5 0,-1 4 0,1-2 0,1-2 0,0-3 0,0-2 0,0-2 0,0-1 0,0-1 0,0-1 0,0 1 0,0-1 0,0 1 0,0 1 0,0 0 0,0 5 0,-1 4 0,0 6 0,-1 3 0,1-2 0,0-8 0,1-4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4:05.6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24575,'0'13'0,"0"4"0,1 2 0,0 3 0,1 0 0,1 1 0,0 1 0,0 0 0,1 2 0,0 0 0,0 2 0,0 0 0,0 0 0,0-2 0,0-3 0,-1-4 0,-1-5 0,-1-4 0,0-3 0,0-2 0,-1 0 0,1-3 0,-1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4:07.2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24575,'0'27'0,"0"3"0,0 8 0,1 4 0,4 13 0,3 7 0,2 0 0,0-4 0,-4-11 0,-1-4 0,0 0 0,0-2 0,0-2 0,-1-2 0,0-7 0,-1-6 0,-2-6 0,0-9 0,-1-4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4:18.0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49 24575,'12'0'0,"3"0"0,5 0 0,3 0 0,0 0 0,0 0 0,-3 0 0,-2 0 0,-1 0 0,-2 0 0,0-1 0,-1 0 0,0-1 0,0-1 0,0 1 0,-1 0 0,1 0 0,0 1 0,0-1 0,-2-1 0,1 1 0,0 0 0,0-1 0,1 1 0,1 0 0,1 0 0,-1 0 0,1-1 0,1 1 0,-1-1 0,0 1 0,-3 0 0,-2 1 0,-2 0 0,-1 1 0,-2 0 0,-1 0 0,-1 0 0,-2 0 0,-1 0 0,-3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4:22.0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16 24575,'8'0'0,"2"0"0,1 0 0,0 0 0,0-1 0,-2 0 0,0 0 0,-1 0 0,-1 0 0,0 0 0,-1 1 0,1 0 0,-2 0 0,1 0 0,-2 0 0,0 0 0,0 0 0,-2 0 0,-1 0 0,1 0 0,1 0 0,3-1 0,1 0 0,3 0 0,0-1 0,1 1 0,-1 0 0,1 0 0,0 0 0,1 1 0,1-1 0,2 1 0,0 0 0,0 0 0,-1 0 0,-1 0 0,-2 0 0,-2 0 0,0 0 0,-2 0 0,0 0 0,-1 0 0,0 0 0,0 0 0,1 0 0,0 0 0,0 0 0,0 0 0,1 0 0,0 0 0,1 0 0,2 0 0,1 0 0,1 0 0,2 0 0,-1 0 0,-2 0 0,-3 0 0,-1 1 0,0 0 0,-1 0 0,0 0 0,-1 0 0,-1 0 0,0 0 0,1-1 0,1 0 0,1 1 0,-1 0 0,1 1 0,-1-2 0,-1 1 0,-2-1 0,-3 0 0,-10 0 0,-12 0 0,-15 0 0,-11 0 0,-6 0 0,7 0 0,8 0 0,13 0 0,9 0 0,1 0 0,0 0 0,1 0 0,-1 0 0,-2 0 0,-2 0 0,-1 0 0,1 0 0,1 0 0,2-1 0,0 1 0,1-2 0,1 1 0,2 0 0,1-1 0,0 2 0,2-1 0,0 1 0,0 0 0,-2 0 0,-1 0 0,-1 0 0,-1 0 0,2-1 0,2 0 0,3 0 0,4 0 0,2 1 0,8 1 0,1-1 0,8 0 0,0 0 0,1 0 0,0 0 0,-1 0 0,-1 0 0,-2 0 0,-1 0 0,-1 0 0,-1 0 0,-1 0 0,-1 0 0,0 0 0,-2 0 0,1 0 0,-1 0 0,-2 0 0,-1 0 0,-2 0 0,1 0 0,2 0 0,3 0 0,3 0 0,1 0 0,0 0 0,-3 0 0,-3 0 0,-2 0 0,-3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20:14.0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471 1 10501,'-11'23'720,"-12"10"-630,-13 25-1,-12 5 91,12-3 0,1-5-180,12-29 0,0 8 0,-11 11-90,8-17-809,-18 38 449,17-38 180,4 16 180,1-31-629,20 9 359,-9-20 90,1 19-989,7-18 1259,-7 17 0,0-6 0,-4 10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4:26.3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 24575,'0'10'0,"0"3"0,0 0 0,0 2 0,0-2 0,0-2 0,0 1 0,0-2 0,0-2 0,0-1 0,0-2 0,0-2 0,0-1 0,0-1 0,1 0 0,1-2 0,1-3 0,0-4 0,1-5 0,0-5 0,-1-1 0,1 0 0,-1 3 0,0 4 0,-2 5 0,1 4 0,-2 5 0,0 3 0,0 4 0,0 2 0,0 2 0,0 1 0,0-1 0,0-1 0,0-3 0,0-2 0,1-4 0,0-3 0,1-6 0,1-5 0,1-9 0,0-2 0,-2 3 0,0 8 0,-2 11 0,-2 9 0,0-2 0,-2 7 0,1-3 0,-2 5 0,1 5 0,-2 2 0,0-2 0,2-4 0,1-6 0,2-4 0,0-4 0,1-3 0,0-8 0,0-7 0,0-7 0,0-2 0,0 4 0,0 6 0,0 5 0,0 4 0,0 3 0,0 0 0,0 0 0,0 0 0,0 1 0,-2-1 0,1 1 0,-2-1 0,1 2 0,0 0 0,0 0 0,1 0 0,0 0 0,-1 2 0,1 0 0,1 3 0,-1-1 0,1 0 0,0 1 0,0 1 0,0-3 0,0 1 0,0-1 0,0 1 0,0 2 0,0 0 0,0 0 0,0 1 0,0-3 0,0 1 0,0-2 0,0 1 0,0 0 0,1 0 0,-1 1 0,2 0 0,-1-1 0,-1-1 0,1-1 0,0 0 0,0 0 0,0 2 0,1 0 0,0 1 0,1 0 0,-1 1 0,0-1 0,0 0 0,0 0 0,-1-1 0,1 0 0,-1-1 0,-1 1 0,0 2 0,1 3 0,0 2 0,0-1 0,0-4 0,0-1 0,-1-4 0,2-5 0,0-1 0,1-4 0,-1 0 0,0-2 0,1-3 0,0-5 0,2-2 0,-1-1 0,0 0 0,0 2 0,0 1 0,2 1 0,-1 3 0,0 2 0,-1 2 0,-1 3 0,0 2 0,-1 1 0,0 2 0,-1 0 0,0 2 0,-1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7:17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62 134 24575,'0'35'0,"0"22"0,-8 26 0,-6 6 0,-4-10 0,4-40 0,7-33 0,7-55 0,1-43 0,2 35 0,1-1 0,3-1 0,3 3 0,18-30 0,10 41 0,3 26 0,1 28 0,-5 20 0,-8 13 0,-12 17 0,-14 7 0,-16 5 0,-16 1 0,-12-10 0,-1-15 0,10-15 0,14-17 0,11-10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7:22.16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166 447 24575,'0'-90'0,"0"-5"0,0 43 0,0 0 0,0-33 0,0 37 0,0 24 0,0 24 0,0 26 0,0 36 0,-1-13 0,-1 4 0,-2 9 0,0 1 0,-1 0 0,-1-2 0,1-9 0,-1-4 0,-2 18 0,4-25 0,0-28 0,-10-60 0,0-18 0,2 10 0,0-1 0,-6-39 0,3 18 0,5 28 0,2 23 0,3 17 0,2 8 0,0 20 0,2-1 0,0 15 0,2-10 0,8-8 0,12-5 0,19-8 0,-15 0 0,2-4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7:23.01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138 0 24575,'-3'31'0,"1"-3"0,2-13 0,0 1 0,-2 5 0,-3 1 0,-3 2 0,-2 1 0,-2 1 0,-3 1 0,-2 0 0,0-3 0,3-5 0,3-6 0,2-5 0,2-8 0,1-4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7:28.86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362 579 24575,'-38'0'0,"3"2"0,13 3 0,1 2 0,4 1 0,1 1 0,1 0 0,1 2 0,0 1 0,-2 3 0,0 5 0,-2 2 0,-2 4 0,1 0 0,2-3 0,3-2 0,2-4 0,3 1 0,1-2 0,1-1 0,1-2 0,2-3 0,2 0 0,1 1 0,1 1 0,0 2 0,0 4 0,0 3 0,0 5 0,0 4 0,0 0 0,1-1 0,2-5 0,2-5 0,3-4 0,0-4 0,0-3 0,2-1 0,2 0 0,4 1 0,3 2 0,2 1 0,1 1 0,-2 0 0,-3 1 0,-3-3 0,-2 1 0,-4-7 0,2 3 0,-2-7 0,1 2 0,3-2 0,4-3 0,4-3 0,5-4 0,2-2 0,3-2 0,3-3 0,11-7 0,6-5 0,9-9 0,11-9 0,3-9 0,-33 24 0,0-2 0,1-2 0,-1-1 0,-1 2 0,-1 0 0,-1 1 0,0 1 0,31-26 0,-9 10 0,-8 8 0,-9 8 0,-6 3 0,-5 5 0,-3 2 0,-6 3 0,-5 5 0,-4 3 0,-2 0 0,-2 1 0,1-2 0,0 0 0,3-1 0,2 0 0,5 1 0,2 1 0,-1 2 0,-1 3 0,-10 3 0,-1 3 0,-2-3 0,1 3 0,3 10 0,-4 16 0,-1 16 0,-5 0 0,-1-3 0,0-10 0,0-4 0,0-4 0,0-1 0,0-1 0,0-3 0,0-1 0,0-7 0,6-28 0,-3-9 0,5-33 0,-6 1 0,0-4 0,-1 8 0,2 14 0,0 17 0,1 13 0,-2 10 0,9 40 0,-2-1 0,11 42 0,-3-18 0,-1-11 0,-1-18 0,-6-22 0,0-5 0,0-8 0,4-14 0,8-27 0,14-30 0,7-13 0,0 3 0,-10 22 0,-14 28 0,-8 19 0,-7 22 0,-2 17 0,-1 19 0,0 17 0,0 12 0,0 5 0,0-3 0,0-7 0,0-10 0,0-15 0,0-10 0,0-11 0,0-7 0,0-4 0,12-27 0,3-16 0,16-44 0,-11 22 0,0-4 0,-1-2 0,0 1 0,-2 7 0,-2 4 0,5-19 0,-14 52 0,-2 16 0,-4 40 0,1 6 0,2 31 0,2-9 0,2-7 0,-3-12 0,-1-17 0,0-11 0,0-9 0,0-6 0,10-42 0,-5 0 0,7-37 0,-4 11 0,0 3 0,-1 6 0,-1 12 0,-4 14 0,-1 11 0,-2 8 0,-1 6 0,7-7 0,-5 4 0,5-7 0,-8 39 0,1-9 0,-3 32 0,2-17 0,0 4 0,0 0 0,0-1 0,0-1 0,0-2 0,0-1 0,0-4 0,0-5 0,0-7 0,0-5 0,10-41 0,-5 6 0,7-33 0,-9 25 0,0 5 0,-2 10 0,0 7 0,0 7 0,2-12 0,0 2 0,3-13 0,-1 7 0,-1 2 0,-1 7 0,-1 6 0,-20 22 0,13-11 0,-16 15 0,18-19 0,0 0 0,1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7:31.02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12:09:19.5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24575,'0'27'0,"0"6"0,0 9 0,0 3 0,0 1 0,0 1 0,0 0 0,0 0 0,0-3 0,0-4 0,0-5 0,0-5 0,0-6 0,0-2 0,0-10 0,0-2 0,0-8 0,0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0:29.9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2635 24575,'47'-49'0,"18"-16"0,-20 22 0,3-2 0,4-3 0,1 0 0,2 0 0,1 0 0,0 0 0,3-3 0,15-13 0,4-2 0,-25 21 0,0-1 0,-1 1 0,22-18 0,-3 3 0,-10 9 0,-7 5 0,11-5 0,-10 8 0,-4 4 0,-1 2 0,0 1 0,-3 1 0,-2 3 0,-6 1 0,-3 0 0,-1-1 0,1-4 0,2-2 0,-2 0 0,-1-1 0,-2 3 0,-2-1 0,3 0 0,-1 0 0,3-1 0,0 5 0,-4 2 0,-1 5 0,-3 3 0,-1 0 0,1 0 0,-1 1 0,-3 0 0,-2 2 0,-3 3 0,-3 0 0,-1 2 0,-2-1 0,1 1 0,0-1 0,0-1 0,1 0 0,1-2 0,1 0 0,0 1 0,0-1 0,1 0 0,1-1 0,-1-2 0,-2 3 0,0 1 0,-3 2 0,2 2 0,1-1 0,2-1 0,-1-1 0,1 0 0,0-3 0,0 0 0,0-3 0,0 0 0,-1 3 0,-1 0 0,-1 4 0,-2 2 0,1-1 0,-1 3 0,0 0 0,-1 1 0,-3 3 0,-3 3 0,-2 1 0,-1 2 0,-1 0 0,-1-1 0,1 1 0,0 0 0,2-2 0,8-5 0,5-6 0,8-3 0,2 1 0,-3 4 0,-7 3 0,-7 7 0,-4 0 0,-4 2 0,-1-1 0,-1 1 0,0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0:29.93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84 244 24575,'14'0'0,"-1"2"0,0 3 0,-2 3 0,-4 4 0,-3-3 0,-4-2 0,-4-5 0,-4-6 0,-5-6 0,0-6 0,1-5 0,6 1 0,3 0 0,2 4 0,4 6 0,1 5 0,3 4 0,0 1 0,0 1 0,-1 5 0,-2 5 0,-1 3 0,-2 2 0,-3-5 0,-5-4 0,-7-3 0,-7-6 0,0-6 0,3-6 0,6-5 0,6-4 0,8 2 0,11 6 0,10 7 0,6 7 0,1 6 0,-6 6 0,-7 8 0,-6 6 0,-7 0 0,-3-1 0,-8-5 0,-7-6 0,-6-6 0,-7-7 0,3-4 0,3-3 0,7-3 0,7-1 0,4 1 0,3 3 0,1 3 0,2 2 0,4 1 0,3 1 0,3 2 0,-1 6 0,-1 4 0,-4 3 0,-3 0 0,-2-5 0,-3-4 0,-2-3 0,-4-5 0,-3-4 0,-3-7 0,3-8 0,4-3 0,3 0 0,4 4 0,4 5 0,5 5 0,3 5 0,2 3 0,-2 2 0,-2 1 0,-3 3 0,-4 4 0,-2 2 0,0 2 0,-2-2 0,-2-2 0,-6-3 0,-8-3 0,-6-1 0,-2-8 0,5-8 0,7-12 0,6-8 0,5-4 0,10 3 0,8 10 0,7 12 0,5 8 0,-1 4 0,-3 5 0,-5 6 0,-2 7 0,-6 7 0,-4 2 0,-4-2 0,-3-4 0,-4-3 0,-7-4 0,-6-4 0,-6-4 0,-1-2 0,10-5 0,1-4 0,10-4 0,1-2 0,1 0 0,1 2 0,6 3 0,8 2 0,8 3 0,4 3 0,-2 6 0,-5 5 0,-7 4 0,-6 2 0,-6-2 0,-1-2 0,-4-3 0,-9-5 0,-7-3 0,-6-3 0,2-3 0,7-4 0,7-6 0,6-2 0,5 6 0,4 3 0,3 8 0,2 5 0,-2 3 0,-4 6 0,-3 0 0,-1 0 0,-1-4 0,-5-5 0,-4-3 0,-3-2 0,1-4 0,5-6 0,4-5 0,3-6 0,1 8 0,5 3 0,2 9 0,4 1 0,0 2 0,-3 6 0,-3 4 0,-4 3 0,-6 1 0,-9 1 0,-12-3 0,-9-5 0,-2-4 0,4-5 0,8-8 0,11-5 0,7-7 0,4-3 0,4 6 0,4 5 0,5 6 0,7 5 0,3 0 0,0 3 0,-2 6 0,-3 7 0,-4 5 0,-5 0 0,-4-2 0,-3-3 0,-2-7 0,-5-2 0,-6-7 0,-7 0 0,-1-5 0,2-7 0,6-8 0,6-5 0,5-3 0,4 2 0,3 3 0,8 7 0,5 8 0,3 6 0,0 3 0,-4 5 0,-2 7 0,-6 5 0,-3 5 0,-3-1 0,-3-1 0,-2-1 0,-4-6 0,-6-5 0,-4-4 0,-1-5 0,5-5 0,6-7 0,3-12 0,3-10 0,1-3 0,4 3 0,3 10 0,3 10 0,2 9 0,1 5 0,-1 5 0,-1 8 0,-3 6 0,-4 4 0,-4 0 0,-1-5 0,-4-3 0,-9-6 0,-7-3 0,-6-4 0,0-3 0,5-3 0,7-5 0,7-3 0,5-4 0,2 6 0,2 1 0,3 8 0,4-1 0,5 3 0,2 6 0,0 7 0,-3 6 0,-5 2 0,-4-4 0,-3-5 0,-2-3 0,-5-4 0,-8-3 0,-7-2 0,-5-6 0,0-7 0,8-5 0,8-5 0,6 0 0,4-1 0,2 9 0,5 1 0,6 12 0,7 0 0,1 2 0,1 6 0,-3 5 0,-6 7 0,-5 4 0,-4-2 0,-4-1 0,0-3 0,-1-4 0,-3-5 0,-5-4 0,-6-3 0,-2-6 0,-1-7 0,5-9 0,5-6 0,4-1 0,4 1 0,3 6 0,8 5 0,6 7 0,7 5 0,1 5 0,-4 4 0,-4 5 0,-6 5 0,-6 0 0,-3 0 0,-2-7 0,0-2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0:29.9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65 232 24575,'12'0'0,"4"0"0,8 0 0,7 0 0,2-3 0,1-5 0,-6-2 0,-6-1 0,-8 1 0,-7 1 0,-2-2 0,0-1 0,-2-1 0,1-1 0,-2-1 0,1-2 0,0-1 0,-2 2 0,1 0 0,-2 3 0,0 0 0,0 2 0,-1 5 0,-2 1 0,-3 5 0,-3 0 0,-4 0 0,-5 0 0,-3 0 0,-3 0 0,1 0 0,1 0 0,3 2 0,1 3 0,-1 2 0,3 3 0,1 0 0,2 0 0,0 2 0,2 0 0,0 0 0,3-2 0,2-1 0,2 0 0,1 0 0,0 1 0,-1 2 0,1 0 0,0 0 0,1 0 0,0-2 0,1 1 0,1-1 0,0-1 0,0 3 0,0 2 0,0 3 0,0 2 0,0-1 0,3 0 0,1-2 0,3 0 0,2-2 0,1 1 0,0-2 0,-1-1 0,0-2 0,0-1 0,1-1 0,0-2 0,0 1 0,0-1 0,0-1 0,0-1 0,1 0 0,-1-3 0,0 1 0,1-1 0,-1 1 0,0-2 0,0 0 0,1 0 0,0 0 0,3 0 0,2 0 0,0-1 0,-2-1 0,-1-1 0,-3 0 0,-2 1 0,-2 0 0,-2 1 0,0 1 0,-1-2 0,-1 1 0,-1-1 0,0 1 0,1 0 0,-1 0 0,0 0 0,0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20:14.3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7533,'0'13'0,"0"-3"1079,0-10-359,0 11-361,10 1-89,-7 23 90,17-10 0,-6 41-180,9-35-45,-6 17 0,0 1 45,9-4-270,18 44-90,-28-40 90,15 19 180,-28-39-180,19 12 90,-20-27-630,9-1 360,-11-2 90,10-1-89,-8-7-1351,19 7 1620,-18 0 0,18-7 0,-9 7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0:29.9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24575,'0'0'0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0:29.9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24575,'3'9'0,"-1"-1"0,-2 1 0,0 0 0,0 2 0,0-3 0,0 2 0,0-4 0,0 1 0,0-3 0,0-1 0,0 0 0,0-1 0,0 0 0,0 1 0,0-1 0,0 1 0,0-1 0,0 0 0,0 0 0,0-1 0,0 2 0,0 1 0,0 2 0,1 2 0,0 0 0,3 0 0,-3-3 0,2-1 0,-3-3 0,2 0 0,0-1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0:29.9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200 175 24575,'-7'0'0,"0"0"0,-1 0 0,0 0 0,-2 0 0,-4 0 0,-2-1 0,-1 0 0,2-1 0,2-1 0,2 0 0,2 1 0,1-1 0,1 1 0,1 0 0,-1-1 0,1 0 0,-1 0 0,0 0 0,-1 0 0,3 1 0,2 0 0,3 0 0,0 1 0,0-2 0,0 0 0,0-1 0,0-2 0,0-2 0,0-1 0,0-2 0,2 1 0,2-1 0,2 1 0,1 2 0,-1 0 0,1 2 0,0 0 0,1-1 0,2 1 0,2-1 0,1 2 0,-1 2 0,0 1 0,-1 2 0,-1 0 0,-1 0 0,1 0 0,-2 0 0,0 1 0,1 1 0,-1 2 0,0 2 0,-1 0 0,-1 2 0,0-1 0,1 1 0,-2-1 0,-1 1 0,0-1 0,-1 0 0,0 1 0,1-1 0,1 1 0,-1-1 0,0 1 0,0 0 0,-1 2 0,0 0 0,1 1 0,-1 0 0,0 0 0,-2-1 0,0 0 0,-1 0 0,0-2 0,0 2 0,0-2 0,0 1 0,0 1 0,0-1 0,0-1 0,0 0 0,0-3 0,0 0 0,0-1 0,0 2 0,-2 0 0,-1 1 0,-1 1 0,-2-1 0,0 0 0,2-2 0,1-1 0,0-1 0,1-2 0,-1 0 0,1-1 0,-1 0 0,0 0 0,0 0 0,1 0 0,-1 0 0,0 0 0,1 0 0,-3 0 0,2 0 0,-3 1 0,1 0 0,1 0 0,0-1 0,2 0 0,-1 0 0,0 0 0,1 0 0,-1 0 0,1 0 0,-1 1 0,-1 0 0,-1 0 0,-3-1 0,-1 1 0,3-1 0,1 0 0,2 0 0,-1 0 0,-2 0 0,-1 0 0,0-1 0,3-1 0,2 0 0,1 0 0,1 0 0,-1-1 0,-1 0 0,-2 0 0,0-2 0,-1 0 0,0 0 0,0 1 0,2-1 0,1 2 0,1 0 0,1 1 0,0-1 0,0 1 0,0 0 0,0 0 0,0 0 0,0 1 0,0-1 0,0 0 0,0 0 0,0 1 0,0-1 0,0 0 0,-1-2 0,0-1 0,-3-1 0,-1 0 0,0 1 0,2 1 0,1 0 0,2 3 0,0-2 0,0 0 0,0-1 0,0-2 0,0-2 0,-1-1 0,0 1 0,0 4 0,0 0 0,1 1 0,0 0 0,0 1 0,-1 0 0,0 1 0,0 0 0,0 0 0,0 0 0,0 0 0,0-1 0,1 1 0,0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0:29.9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24575,'18'0'0,"1"2"0,4 2 0,3 6 0,-1 3 0,1 3 0,-4 0 0,-3 0 0,-1 0 0,-4-1 0,0-1 0,-3 0 0,-1-1 0,-1 0 0,-1 0 0,-2 0 0,0 0 0,-1 0 0,0 0 0,-1 0 0,1 1 0,-1-1 0,0 1 0,-1-1 0,0 0 0,0 0 0,0-1 0,-1 2 0,0-2 0,0 1 0,0 0 0,0-1 0,0-1 0,0-1 0,-1-2 0,0-3 0,-1 0 0,0-2 0,0 0 0,0-1 0,0 1 0,0-1 0,0 0 0,0 1 0,0 0 0,0 0 0,0 0 0,0-1 0,0 1 0,0-1 0,1 0 0,0 0 0,1 0 0,-2 0 0,0-1 0,0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0:29.93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217 147 24575,'-5'0'0,"-5"0"0,-2 0 0,-4 0 0,-8 0 0,1 0 0,1 0 0,4 0 0,10 0 0,0 0 0,2 0 0,1 0 0,0 0 0,0-3 0,2 2 0,-1-4 0,2 2 0,-1-1 0,-1-3 0,0-1 0,1-1 0,2 0 0,0-1 0,1 1 0,0 2 0,0 0 0,0 2 0,0 0 0,0 0 0,0 1 0,1-2 0,1 3 0,2-2 0,-1 1 0,2-1 0,-1 2 0,0-1 0,1 1 0,0 0 0,0 0 0,0 1 0,0 0 0,0 1 0,-1 0 0,0 1 0,-1 0 0,-1 0 0,0 0 0,1 0 0,1 0 0,2 0 0,2 0 0,0 0 0,0 0 0,2 0 0,-4 0 0,1 0 0,-5 0 0,1 0 0,2 0 0,0 1 0,3 2 0,0 1 0,1 0 0,-3-1 0,0 0 0,-3-1 0,-2 0 0,0 0 0,0 1 0,2 1 0,2 1 0,1 2 0,1 0 0,0 1 0,0 1 0,-2 0 0,-2-1 0,0 0 0,-2-1 0,0 1 0,-1 0 0,0 1 0,0 0 0,0 1 0,0 0 0,0 1 0,0 1 0,0-1 0,0 1 0,0-2 0,0 0 0,0-4 0,0-2 0,0-2 0,0-1 0,0 1 0,0 0 0,0 1 0,0 0 0,0-1 0,-1 0 0,0 0 0,0 0 0,0 0 0,-1 0 0,1 0 0,0-1 0,0 1 0,0 0 0,-1-1 0,0 0 0,1 1 0,-1-1 0,0 0 0,1 1 0,-1-1 0,1 1 0,0-1 0,1 1 0,-1 0 0,0 0 0,0-1 0,-1 1 0,1-1 0,-2 1 0,2 0 0,-1-1 0,2 1 0,-1 0 0,0-1 0,-1 1 0,0 0 0,0 0 0,-1 0 0,0 0 0,-1-1 0,-1 1 0,-1 1 0,-2 1 0,1-2 0,0 1 0,2-1 0,1-1 0,1 0 0,1-1 0,0 0 0,0 0 0,0 0 0,-1 0 0,1 0 0,-2 0 0,-2 1 0,-3 0 0,-4 1 0,0 0 0,3-1 0,3-1 0,3 0 0,2 0 0,0 0 0,-2 0 0,-2-1 0,-3-1 0,0-1 0,0 0 0,3 0 0,3 1 0,0-1 0,3 1 0,0-1 0,-3-2 0,0 2 0,-3-2 0,1 0 0,-1 0 0,3 0 0,2 1 0,0 1 0,1 0 0,0 0 0,0-1 0,0-1 0,0 2 0,0-2 0,0 1 0,0-2 0,0-2 0,0-1 0,0 0 0,0 1 0,0 0 0,0 0 0,0 0 0,0-1 0,0 5 0,0-2 0,0 5 0,0-1 0,0-1 0,0 1 0,0 0 0,0 0 0,0 0 0,0-1 0,0 1 0,0-1 0,0 1 0,0-1 0,0 0 0,0-1 0,0 0 0,0-3 0,0-1 0,0-2 0,0 0 0,1 1 0,0 0 0,1 2 0,2-2 0,-1 4 0,1-2 0,-1 4 0,-1 1 0,0 1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1:33.36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172 1 24575,'-11'0'0,"0"0"0,-3 0 0,-1 0 0,-5 8 0,-1 6 0,3 3 0,3 3 0,8-6 0,1 1 0,1 1 0,-1-1 0,1 0 0,1 0 0,0 0 0,2-1 0,-1 0 0,1 2 0,0-7 0,1 5 0,1-7 0,0 4 0,0 0 0,0-1 0,0-2 0,0 0 0,2-2 0,1 0 0,1-2 0,2 0 0,0-1 0,2 0 0,0 1 0,3 0 0,0 1 0,0-2 0,-1-1 0,0-1 0,0-1 0,-4 0 0,1 0 0,-4 0 0,1 0 0,1 0 0,1 0 0,2 0 0,0 0 0,1 0 0,0 0 0,-4 0 0,1 0 0,-2 0 0,0 0 0,0 0 0,0 0 0,-1 0 0,1 0 0,-1 0 0,3-1 0,1 0 0,0 0 0,-1-1 0,-2 1 0,-2 1 0,-2-1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1:46.91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209 150 24575,'-9'0'0,"-2"0"0,0 0 0,-1 0 0,3 0 0,1 0 0,0-2 0,-2 0 0,3 0 0,-2-1 0,3 1 0,-3-1 0,-1-1 0,3 0 0,1 2 0,1-1 0,-1 0 0,1-1 0,-1-2 0,1 0 0,0-1 0,1 0 0,1-1 0,1-2 0,1 1 0,1-2 0,0 1 0,2 0 0,1 0 0,3 2 0,3 2 0,0 2 0,1 2 0,0 1 0,0 0 0,3 1 0,-1 0 0,1 0 0,-2 2 0,-1 2 0,0 1 0,-2 1 0,-1 0 0,-1 1 0,0 1 0,-2 0 0,1 0 0,-2 1 0,0-1 0,0 2 0,-1-1 0,0 1 0,0 0 0,-1 2 0,-1 1 0,0 1 0,0 0 0,0-1 0,0-2 0,0-1 0,0-3 0,0 1 0,-2 1 0,-1 0 0,-1 0 0,-3 0 0,1 0 0,-1 0 0,-1-1 0,0-1 0,1 0 0,0 0 0,2-3 0,1-1 0,0-1 0,1-1 0,-4 0 0,-1 0 0,-3-1 0,0 0 0,0 0 0,0 0 0,1 0 0,4 0 0,1 0 0,3 0 0,0 0 0,-1 0 0,0 0 0,-1 0 0,-3-2 0,3 1 0,-2-2 0,4 0 0,-2-1 0,0 0 0,2 1 0,-1-2 0,1 1 0,1-2 0,-1 0 0,0 1 0,1-1 0,0 0 0,0 0 0,0-2 0,0 4 0,0-1 0,1 2 0,0-2 0,0 1 0,0-2 0,0 2 0,0 0 0,0-1 0,0 1 0,0 0 0,0-1 0,0 0 0,0 0 0,0-1 0,0 0 0,0 0 0,0 2 0,0-1 0,0 2 0,0 0 0,1 1 0,0 0 0,-1 1 0,2-1 0,0-2 0,0-1 0,2 0 0,0-1 0,0 0 0,-1 1 0,0 0 0,0 2 0,-1 1 0,0 0 0,-1 1 0,0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2:01.65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1 306 24575,'0'-9'0,"0"-3"0,0-1 0,0 2 0,0 0 0,1 3 0,4-3 0,3-1 0,2-1 0,0 1 0,-3 1 0,1-2 0,2-2 0,3-3 0,1-2 0,0 2 0,-3 3 0,-1 5 0,-5 4 0,-1 1 0,-3 0 0,3-4 0,3-3 0,3-2 0,1 1 0,-1 6 0,-4 4 0,-1 4 0,-4 5 0,1 3 0,0 2 0,1 3 0,1-1 0,2 2 0,4 3 0,4 4 0,3-1 0,1-1 0,-2-4 0,-3-3 0,-3-2 0,-3-1 0,1-2 0,-1 1 0,-1-1 0,0-1 0,-1 0 0,-1-2 0,-1-1 0,0-2 0,-2 0 0,0-2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1:26.23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1 122 24575,'13'0'0,"25"0"0,21 0 0,12-1 0,3-3 0,-13-2 0,-4 0 0,-5 0 0,-3 2 0,-2 2 0,-4 0 0,-1 0 0,-3 0 0,0-1 0,0 2 0,-2-1 0,-1 1 0,-1 1 0,0 0 0,-1 0 0,1-1 0,0-1 0,-1 1 0,-1-2 0,-2 0 0,-1 0 0,0-1 0,-2 1 0,0 0 0,0 1 0,0 0 0,2 1 0,2 1 0,0-2 0,1 1 0,0-1 0,0 1 0,2-1 0,0-1 0,1-1 0,1 1 0,2-1 0,-2 1 0,1 1 0,0 0 0,-1 2 0,2 0 0,0 0 0,1 0 0,2-1 0,-1 0 0,-2-1 0,-2-1 0,-1 1 0,2 1 0,2-2 0,1 2 0,-1-1 0,-3 1 0,-2 1 0,-2 0 0,0 0 0,-1 0 0,-1-1 0,-3-1 0,-3 1 0,0-1 0,-1 2 0,0 0 0,2 0 0,-1 0 0,-1 0 0,-1 0 0,-4 0 0,0 0 0,-2 0 0,-3 0 0,-1 0 0,-1 0 0,-2 0 0,0 0 0,-1 0 0,2 0 0,1 0 0,2 0 0,2 0 0,-1 0 0,0 0 0,-1 0 0,0 0 0,-2 0 0,-1 0 0,-2 1 0,-1 0 0,1 1 0,-1 0 0,3-1 0,0 1 0,0 1 0,0-1 0,-2 0 0,1 0 0,-1-1 0,0-1 0,-1 1 0,-1 0 0,-2 1 0,-2-2 0,1 0 0,0 0 0,3 0 0,3 0 0,-1 0 0,-4 0 0,-3 0 0,-3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1:28.7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18 1 24575,'4'11'0,"1"1"0,1-1 0,1-2 0,-3-3 0,-2-2 0,0-2 0,3 2 0,-2-1 0,2 3 0,-2-3 0,2 3 0,1 0 0,1 0 0,0 1 0,0-1 0,-2-2 0,0 0 0,0-1 0,1 0 0,1 2 0,1 1 0,2 0 0,0 1 0,-1 0 0,-1 0 0,0 0 0,-1 0 0,0-1 0,-1 0 0,-1-1 0,0-1 0,1-1 0,-1 0 0,1 1 0,0 0 0,-2-1 0,-2 0 0,-1 1 0,-1-1 0,0 0 0,0 2 0,0-1 0,-1 2 0,-2 0 0,-3 1 0,-4 1 0,-4 2 0,-3 3 0,-2 3 0,-1 1 0,2 0 0,3 0 0,3-4 0,2-1 0,2-2 0,1-3 0,2 0 0,0-1 0,0 1 0,-1 1 0,-1 1 0,0 0 0,0 1 0,-1 0 0,0-1 0,1 1 0,1-2 0,3-2 0,1-4 0,1-1 0,1-2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21:40.1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2477 83 7533,'0'-11'359,"0"2"-179,0 9 0,0 0 0,-9-9-180,6 6 0,-6-6 90,9 9 450,0 0-270,-9-9-630,7 7 270,-7-7 90,9 9 0,-10 0 0,8 0 90,-17 0-90,17 0 90,-8-10 450,-8 8-271,4-8 91,-25 10-360,7 0 270,-10 0-180,10 0-90,-35 10-90,36-8-90,-63 17 270,54-8 0,-57 10-90,58 0 270,-46-1-180,66-8 0,-45 7 0,47-17-90,-31 16 90,24-6-270,-24 9 90,22 0 180,-41 9-90,39-7 90,-39 7-90,42-9 0,-33 9 90,32-16 0,-32 23-90,33-24 90,-42 27-90,40-17 89,-50 26-89,40-24 180,-14 15-180,21-29 0,0 8 90,7-8-90,-8 10 0,11 0 90,-1 0-90,0-1 90,-27 11-90,29-9 90,-45 18-180,47-18 180,-41 27-3392,24-23 3302,1 13 0,5-18-90,8 19 90,-4-25 90,-15 41-90,25-49-90,-23 49 90,23-40 3392,-15 23-3392,17-18 0,-6 9 0,6-6 0,-9 14 0,9-14 0,-15 15 0,22-15 0,-23 15 0,26-16 0,-17 25 0,8-22 90,-10 32-90,10-33 0,-8 42 0,8-39-180,-1 20 270,3-27-270,9 0 0,0 0 180,0 0 0,0-1-90,0-8 0,0-3-89,0 10-91,0-6 180,0 8 0,0-12-270,0-9-2968,0 0 3328,9 0 0,3-9 0,8-2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1:40.70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227 0 24575,'-16'0'0,"-4"0"0,-4 0 0,-1 0 0,3 0 0,3 3 0,2 3 0,1 4 0,2 4 0,1 0 0,3 0 0,1 0 0,3-1 0,0 1 0,2 0 0,1 0 0,1 2 0,2-1 0,-1 0 0,1 0 0,2-1 0,2 1 0,2-1 0,2 0 0,0-3 0,0-2 0,2-1 0,2-1 0,2-1 0,1-2 0,1-2 0,1-1 0,-1 0 0,1-1 0,-1-2 0,0-4 0,1-2 0,-2-5 0,-1 0 0,-2-1 0,-1 0 0,-2 1 0,-1-2 0,-2 0 0,-2-1 0,-2 0 0,-1 0 0,-1-1 0,0 1 0,0 0 0,0 3 0,0 2 0,0 1 0,-1 2 0,0 1 0,-2 1 0,-1 2 0,0 2 0,1 1 0,0 1 0,0 0 0,-1 0 0,2 0 0,-1 0 0,2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1:43.1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195 1 24575,'-12'0'0,"-1"0"0,-1 0 0,-2 0 0,-1 0 0,0 1 0,1 2 0,2 1 0,3 2 0,1-1 0,2 1 0,0 1 0,-1 0 0,2 0 0,0 0 0,2 0 0,2 0 0,0 0 0,2 0 0,1 1 0,0 1 0,0 1 0,3-1 0,2-2 0,4-1 0,3-1 0,3-2 0,1 1 0,2 0 0,-1 0 0,-1 1 0,-3 0 0,-1 1 0,-2 0 0,-1 2 0,-1 0 0,-2 1 0,0 1 0,-2 1 0,-1 0 0,-1 0 0,-1 1 0,0-1 0,-2-1 0,0-1 0,-4-1 0,-3-1 0,-3-1 0,-3-1 0,-1-1 0,-2-2 0,1-2 0,2 0 0,2 0 0,3 0 0,1 0 0,1 0 0,0 0 0,-1 0 0,0 0 0,0 0 0,-1-1 0,3-1 0,2 0 0,2 1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2:05.20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32 0 24575,'0'16'0,"0"1"0,0 3 0,0 1 0,0 1 0,0 5 0,0-12 0,0 9 0,0-8 0,0 6 0,0 1 0,0-3 0,0-5 0,-2 0 0,0 0 0,0-1 0,-1 3 0,2 1 0,-1 0 0,-1 2 0,1-1 0,-1 1 0,1 1 0,0-1 0,0 1 0,1-2 0,0 2 0,1-1 0,0-1 0,0 0 0,-1-2 0,0-1 0,0 0 0,0 0 0,1 0 0,0 0 0,0 1 0,0 1 0,0 0 0,0 0 0,0-2 0,0-1 0,0 1 0,0 0 0,0 1 0,0-1 0,0 0 0,0 0 0,1 1 0,0 0 0,1 0 0,1 0 0,-1 0 0,1 1 0,0 1 0,-1 1 0,1 0 0,0 1 0,0 1 0,-1 0 0,1 0 0,0 0 0,-1-1 0,1 0 0,-1 0 0,0-1 0,1-1 0,-1 0 0,0 0 0,0 1 0,-1-1 0,0 2 0,0 0 0,0-1 0,1 1 0,0-2 0,0 1 0,0 0 0,-1 0 0,1-1 0,-1 0 0,1 0 0,-1 1 0,1 1 0,0 1 0,-1 1 0,1-1 0,-1-1 0,1-1 0,0-1 0,-1-1 0,0-1 0,-1 0 0,1-1 0,0 0 0,0-1 0,0 0 0,-1-1 0,0 1 0,0 0 0,0 1 0,0-1 0,0-2 0,0 0 0,0 0 0,0 0 0,0-1 0,0 0 0,0 1 0,0 0 0,0-1 0,0 0 0,0 1 0,0-1 0,0 1 0,0 1 0,0-2 0,0 2 0,0-1 0,0 1 0,0 0 0,0 0 0,0 1 0,0 0 0,0 0 0,0 0 0,0 0 0,0-1 0,0-2 0,0 0 0,0-1 0,0 1 0,0-2 0,0 0 0,0-1 0,0 1 0,0-5 0,0 0 0,0-4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2:20.1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123 1 24575,'-8'0'0,"-2"0"0,-3 0 0,-1 0 0,0 0 0,3 0 0,2 2 0,1 2 0,0 2 0,1 3 0,0 0 0,2 0 0,1 1 0,2 1 0,0 0 0,2 0 0,0 0 0,0-2 0,0-2 0,0-1 0,4-2 0,4-1 0,7-1 0,5-1 0,2-1 0,-1 0 0,-4 0 0,-2 0 0,-2 0 0,-2 0 0,-1 3 0,0 1 0,-2 2 0,-1 3 0,0 0 0,-1 3 0,-2-1 0,-1 1 0,-1-1 0,-2 0 0,-4 0 0,-4 1 0,-4 2 0,-2-2 0,1 0 0,2-4 0,1-1 0,1-3 0,1-1 0,0-1 0,-1-2 0,1 0 0,-1 0 0,0 0 0,1 0 0,0 0 0,3 0 0,0 0 0,2 0 0,0 0 0,0 0 0,2 0 0,1 0 0,-1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2:21.2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24575,'0'0'0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2:22.96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 0 24575,'0'9'0,"0"1"0,0 1 0,0 1 0,0 1 0,0-2 0,0-1 0,0-1 0,0-1 0,0-2 0,0-1 0,0 0 0,-1 0 0,0-1 0,1 2 0,0-1 0,0 1 0,-1 1 0,0 0 0,1 0 0,-1-1 0,1-1 0,0-1 0,0 0 0,0-1 0,-1 1 0,1 0 0,-1 1 0,0 1 0,0-1 0,0 1 0,0-2 0,0 0 0,1-2 0,-1 0 0,1-1 0,-1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2:25.25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66 24575,'0'11'0,"0"2"0,0 1 0,0 0 0,0-1 0,0-1 0,0 0 0,0 2 0,0 1 0,0 0 0,0 0 0,0-1 0,0-2 0,0-1 0,0-2 0,0-5 0,0-18 0,0-5 0,0-12 0,1 7 0,1 4 0,2 1 0,4 1 0,1-1 0,2-1 0,0 2 0,1 1 0,-1 2 0,-1 4 0,-1 3 0,-3 3 0,0 2 0,0 1 0,-1 2 0,0 0 0,0 0 0,-1 0 0,1 0 0,0 0 0,0 1 0,0 2 0,1 2 0,-1 3 0,1 1 0,-1 1 0,-1 1 0,0 2 0,-1 0 0,-1-1 0,0 0 0,-2-2 0,1 0 0,-1 1 0,0 0 0,0 1 0,0 0 0,0 0 0,0 0 0,0 0 0,0-1 0,0-1 0,0-1 0,0-2 0,0 1 0,0-1 0,0 1 0,0-3 0,0-1 0,0-2 0,-1-1 0,1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2:28.1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174 191 24575,'-6'1'0,"1"0"0,3-1 0,-1 0 0,-1 0 0,-1 0 0,0 0 0,-1 0 0,1 0 0,-2 0 0,1 0 0,-1 0 0,-1 0 0,0 0 0,0 0 0,-2 0 0,1 0 0,0 0 0,1-2 0,-1-2 0,1-2 0,-1-3 0,0-4 0,1-3 0,3-1 0,2 1 0,2 1 0,1 0 0,4 1 0,6 0 0,4 0 0,4 1 0,-1 3 0,-1 4 0,-2 2 0,-1 1 0,-2 2 0,0 1 0,-1 0 0,-1 1 0,0 1 0,0 2 0,-1 1 0,0 1 0,1-1 0,-1 1 0,-1 2 0,0 0 0,0 3 0,-1 1 0,-2 1 0,0 3 0,-3 0 0,0 1 0,-1 1 0,0-1 0,0-1 0,0-2 0,-1-1 0,-1-2 0,-2 0 0,-2 0 0,-2 1 0,-3 4 0,5-7 0,-4 4 0,4-5 0,-3 2 0,1-1 0,2-1 0,2-3 0,0 0 0,0 0 0,-2-1 0,-1 0 0,0 1 0,-1-1 0,1 0 0,1-1 0,1-2 0,1 0 0,0-1 0,0 0 0,-1 0 0,-1 0 0,1-2 0,-1-1 0,1-3 0,0 0 0,0-3 0,0 0 0,1-1 0,1 1 0,1 1 0,1 0 0,1 0 0,0-1 0,0 0 0,0 0 0,0 0 0,0 2 0,0 1 0,0 0 0,0 2 0,0 1 0,0 0 0,0 1 0,0-1 0,0 1 0,0 0 0,0 0 0,0 1 0,0-1 0,0-1 0,0 0 0,0-1 0,0 0 0,0 1 0,0 2 0,0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3:09.97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3:12.65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0 823 24575,'29'84'0,"-8"-35"0,3 1 0,6 10 0,4 2 0,-1-3 0,0-1 0,-4-9 0,-4-2 0,10 22 0,-19-29 0,-9-21 0,-6-23 0,-6-70 0,-2-8 0,0-14 0,2 11 0,-1-6 0,-1-3-242,2 18 1,-1-2 0,0 0 0,0 2 241,-1-19 0,0 3 0,0 4 0,-2-11 0,0 9 0,1 29 0,0 9 0,1 2 0,3 42 0,18 99 0,-1-39 0,1 4 0,8 35 0,2 8 0,3-6 0,1 0 0,-2 0 0,-1-2 0,-3-3 0,-2-4 0,-4-11 0,-1-5 0,-6-13 0,-1-5 965,3 23-965,-6-32 0,-3-24 0,0-14 0,3-29 0,5-39 0,-3 15 0,1-4 0,3-9 0,1-2 0,-1 2 0,2 2 0,9-30 0,-3 35 0,-10 33 0,-3 31 0,-6 40 0,3 47 0,-2-23 0,0 6 0,1 16 0,-1 4 0,0-2 0,0-1 0,-2-9 0,-1-4 0,-1-20 0,0-5 0,-5 10 0,1-33 0,0-33 0,-2-55 0,4-1 0,-1-9 0,1-22 0,-1-5 0,2-8 0,0-1 0,1 10 0,1 5 0,-1 20 0,1 6 0,-1-15 0,1 37 0,2 21 0,0 8 0,2-4 0,-1-11 0,3-56 0,-2-13 0,-4 8 0,0 23 0,-2 57 0,1 9 0,3 16 0,1 24 0,8 32 0,1-23 0,2 4 0,6 11 0,2 3 0,4 10 0,2 4 0,2 6 0,0 1 0,-2-4 0,0 0 0,-4-6 0,-1-4 0,-2-10 0,-3-5 0,-3-13 0,-2-2 0,5 26 0,-5-27 0,-7-16 0,-2-14 0,-1-6 0,-1-5 0,0-2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21:40.8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7982,'0'11'360,"8"7"-270,-5-16 0,15 17 90,-16-8 0,17 11 0,-17-1 180,16-1 179,-6 20-449,0-15 450,6 24-450,-15-26-90,15 7 0,-16-19 90,8 8-180,-1 11-270,2 5 270,1-3-90,-3-13 270,-9-19 180,9 0-90,3 0 180,37-28-180,-21 12-450,48-42 270,-39 23-2199,14 3 2019,-21 13-5,-10 10 5,2 6 90,-11-6 90,8 0-1079,-8 7 179,10-7 2270,0 9-1370,18-9 0,-13-3 0,13-9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3:17.86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938 17 24575,'19'23'0,"-4"3"0,-15 9 0,0-2 0,0-3 0,-1-13 0,-7-1 0,-17-10 0,-22 2 0,-25 0 0,-13-1 0,-9 2 0,1 3 0,12 1 0,14 0 0,22-3 0,16-5 0,16-5 0,7-9 0,6-15 0,0-17 0,0-13 0,6-4 0,4 9 0,8 15 0,4 16 0,5 18 0,8 33 0,10 43 0,-17-15 0,-2 6 0,1 11 0,-2 2 0,-2 2 0,-4 0 0,-5-5 0,-3-3 0,-4-10 0,-2-4 0,-3-7 0,-3-3 0,-8 26 0,-6-22 0,-4-18 0,-3-14 0,1-7 0,-4-4 0,-6-3 0,-7-2 0,-5-1 0,-4-1 0,3 0 0,5-3 0,9 1 0,10-3 0,6-4 0,5-6 0,4-10 0,2-15 0,2-16 0,1-14 0,0-3 0,0 12 0,1 20 0,3 17 0,3 11 0,4 6 0,-3 1 0,0-6 0,-8-1 0,-10-7 0,-14 0 0,-22 4 0,-4 3 0,7 10 0,15 8 0,19 9 0,5 5 0,1 3 0,-1 1 0,-2 1 0,-3-1 0,1-5 0,0-7 0,3-3 0,4-7 0,17-5 0,18-3 0,33-2 0,-17 6 0,5 1 0,4 2 0,0 2 0,-2 0 0,-2 1 0,40 9 0,-32-1 0,-6-1 0,0 0 0,-1 0 0,-3-1 0,-5-3 0,-6 0 0,-2 0 0,-3 2 0,-1 1 0,-1 0 0,-3 0 0,-1 1 0,-2 0 0,-1 0 0,-1-2 0,0-1 0,-1-2 0,-1-1 0,0-2 0,-1 1 0,0 0 0,-2-1 0,-2 0 0,-3-2 0,-4 0 0,-4-1 0,-4 3 0,-15 6 0,0-1 0,-11 2 0,0-3 0,-3 1 0,-1-1 0,-1-1 0,5-4 0,2-1 0,2 1 0,4-1 0,4-2 0,2 0 0,-3-2 0,2 0 0,29 0 0,-8 0 0,25 0 0,-20 0 0,-3 0 0,-1-1 0,-2 0 0,0-2 0,0 1 0,2 0 0,4 1 0,2 0 0,0 1 0,-3 0 0,-2 0 0,-8 0 0,-45 12 0,5-6 0,-42 10 0,25-9 0,5-2 0,11-1 0,12-3 0,9-1 0,6 0 0,6-22 0,3-1 0,3-20 0,5 4 0,3 0 0,3 0 0,7 1 0,5 6 0,8 2 0,8 4 0,9 6 0,7 8 0,-1 6 0,-8 5 0,-14 1 0,-13 0 0,-10 1 0,-7 0 0,-1 2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3:22.11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1 601 24575,'3'38'0,"0"-1"0,-3-11 0,3-10 0,7-7 0,13-10 0,17-3 0,20-9 0,-21 3 0,33-18 0,-13 1 0,9-5 0,-10 5 0,-32 16 0,-15 7 0,-11 4 0,-17 13 0,-4 7 0,-14 15 0,2 7 0,0 3 0,3 1 0,0 0 0,3-3 0,0-2 0,2-5 0,3-6 0,1-5 0,0-2 0,-4-4 0,0 0 0,2-3 0,3-3 0,7-4 0,5-3 0,16-36 0,15-21 0,1 1 0,4-6 0,5-1 0,1 0 0,2-1 0,1 2 0,-2 8 0,-2 4 0,18-15 0,-15 24 0,-12 18 0,-15 14 0,-3 7 0,-8 11 0,-5 17 0,-8 23 0,-7 19 0,-7 13 0,-1 0 0,4-13 0,6-18 0,7-22 0,6-17 0,4-10 0,21-40 0,11-22 0,0 3 0,3-5 0,1-2 0,2-2 0,7-12 0,2 0 0,-3 7 0,0 2 0,-7 13 0,0 4 0,21-25 0,-22 38 0,-1 1 0,1-2 0,1 0 0,0 2 0,-3 3 0,-6 6 0,-6 7 0,-6 7 0,-6 7 0,-3 36 0,-3-1 0,-1 32 0,0-10 0,-1-1 0,-1-6 0,0-12 0,-1-10 0,1-4 0,-1-10 0,2 0 0,-2-6 0,-2 4 0,1 1 0,-2 3 0,1-1 0,1 2 0,-2 0 0,1 1 0,1-6 0,1 0 0,-3 0 0,-1 6 0,-6 11 0,-1 4 0,0 1 0,1-4 0,2-5 0,5-4 0,4-10 0,19-24 0,-2-9 0,17-26 0,-5 2 0,5-11 0,1-2 0,-1 4 0,-2 6 0,-5 10 0,-2 3 0,-2 2 0,-4 5 0,-3 9 0,-3 8 0,-5 9 0,0 2 0,5 16 0,-1 8 0,5 14 0,-4 8 0,-3 0 0,-4-3 0,-1-4 0,-3-7 0,0-6 0,0-5 0,0-5 0,0-3 0,-2-1 0,-5 3 0,-6 9 0,-6 12 0,-5 9 0,1 3 0,2-9 0,7-9 0,6-7 0,3-11 0,3-1 0,0-5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3:32.26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581 388 24575,'-35'7'0,"-2"-31"0,3-45 0,8-22 0,14 0 0,22 22 0,22 30 0,25 33 0,15 34 0,-1 28 0,-15 20 0,-21-1 0,-17-12 0,-32-18 0,-25-17 0,-27-13 0,-17-15 0,6-20 0,15-17 0,22-11 0,24-1 0,26 6 0,24 7 0,21 8 0,6 12 0,-12 9 0,-17 16 0,-17 18 0,-18 15 0,-24 11 0,-28-4 0,-24-11 0,-14-14 0,6-15 0,20-21 0,22-21 0,32-20 0,38-15 0,37 0 0,-13 39 0,7 5 0,12 4 0,4 7 0,0 8 0,0 7 0,-4 6 0,-4 7 0,-13 3 0,-6 6 0,10 27 0,-31-1 0,-40-4 0,-42-6 0,6-21 0,-8-3 0,-20-2 0,-5-4 0,-7-3 0,-1-5 0,2-7 0,5-6 0,14-6 0,9-8 0,17-4 0,11-7 0,3-40 0,69 5 0,18 40 0,15 8 0,23 3 0,11 10-277,-23 9 1,5 4 0,-2 6 276,0 2 0,-2 5 0,-3 5 0,-9 4 0,-2 4 0,-6 4 0,15 20 0,-11 8 0,-22-4 0,-11 3 0,-13-1 0,-14 1 0,-16-3 0,-11-2 0,-8-4 0,-6-5 0,-5-6 0,-2-5 829,-37 12-829,23-25 0,22-30 0,31-51 0,19 8 0,8-4 0,10-12 0,6 0 0,9 0 0,4 5 0,-1 14 0,0 7 0,29-7 0,-25 39 0,-26 40 0,-25 31 0,-38 26 0,-3-37 0,-9-2 0,-9-2 0,-5-4 0,-4-4 0,0-6 0,7-7 0,3-7 0,-18-9 0,28-39 0,42-45 0,15 24 0,7 0 0,6-1 0,7 3 0,4 10 0,3 7 0,38-3 0,-6 27 0,-9 25 0,-18 17 0,-15 12 0,-14 0 0,-20-6 0,-20-10 0,-20-12 0,-10-18 0,6-27 0,17-32 0,32-32 0,15 35 0,9 1 0,8 1 0,7 4 0,6 8 0,5 6 0,-3 10 0,-1 8 0,28 3 0,-21 20 0,-22 14 0,-14 13 0,-9 11 0,-5 0 0,-4 0 0,-3-8 0,-4-10 0,-2-9 0,0-11 0,-8-41 0,6-11 0,-6-32 0,7 17 0,5 21 0,6 20 0,10 25 0,13 28 0,4 24 0,-4 23 0,-12 16 0,-16-46 0,-9 1 0,-14 8 0,-12 0 0,-21 6 0,-13-2 0,11-18 0,-7-2 0,1-2-141,1-3 1,0-1-1,3-5 1,-6 3-1,7-7 1,-5 1-1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3:35.86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91 1 24575,'0'98'0,"0"-45"0,0 2 0,0 6 0,0 3 0,0 4 0,0 2 0,0 0 0,0-1 0,1-3 0,0-1 0,1-6 0,1-3 0,6 34 0,6-15 0,1-19 0,1-10 0,-1-6 0,-1-8 0,-2-7 0,-3-5 0,-4-10 0,-1-1 0,18-8 0,8 4 0,21 5 0,-3 4 0,-6 0 0,-13-7 0,-12-8 0,-2-22 0,13-47 0,-4 11 0,2-9 0,6-16 0,3-5 0,-11 27 0,1-2 0,-1 2 0,7-20 0,-2 5 0,-6 18 0,-3 6 0,5-10 0,-15 39 0,-12 35 0,-18 37 0,-3-1 0,-3 8 0,-13 21 0,-4 6 0,11-24 0,-1 2 0,0-2 0,-16 29 0,1-4 0,8-16 0,4-6 0,-13 17 0,20-32 0,16-26 0,9-15 0,21-69 0,7 10 0,7-7 0,-1 1 0,3-4 0,4 0 0,5 0 0,3 0 0,1 4 0,-1 6 0,1 3 0,0 5 0,12-5 0,-2 10 0,24 3 0,-30 45 0,-33 48 0,-39 40 0,-7-30 0,-8 3 0,-9 4 0,-5-1 0,-5-4 0,-1-3 0,4-10 0,1-5 0,9-13 0,2-6 0,-16 1 0,24-34 0,32-70 0,17 7 0,9-8 0,-1 10 0,6-3 0,1-1-152,4-3 0,3-1 1,2 4 151,-1 9 0,0 3 0,1 5 0,11-9 0,0 11 0,25 2 0,-21 56 0,-23 64 0,-28-12 0,-11 6 0,-11 17 0,-12 1 0,-9 3 0,-10-4 0,-8-6 0,-6-7 0,0-9 0,-2-7 227,8-11 1,1-5-228,8-9 0,4-4 0,-20 8 0,25-21 0,20-25 0,23-40 0,9 7 0,6-6 0,7-10 0,5-1 0,6-3 0,4 2 0,-1 11 0,1 6 0,26-8 0,-20 53 0,-23 53 0,-23 35 0,-9-33 0,-6 1 0,-5-2 0,-6-2 0,-7-4 0,-5-4 0,-1-6 0,-3-3 0,-40 16 0,5-18 0,14-15 0,11-18 0,16-28 0,12-35 0,11-36 0,8 44 0,1-1 0,5 1 0,2 1 0,12-36 0,11 30 0,9 25 0,-2 36 0,-6 47 0,-11 48 0,-12-33 0,-3 4 0,-1 2 0,-4 0 0,-4-7 0,-5-4 0,-21 33 0,-18-27 0,-9-23 0,-2-21 0,4-26 0,8-41 0,26-1 0,4-10 0,0-24 0,4-6 0,5 23 0,1-1 0,2-1 0,-1 0 0,2 0 0,1 1 0,-1-21 0,1 5 0,3 16 0,0 6 0,0-30 0,7 41 0,9 32 0,11 44 0,14 51 0,-18-23 0,0 5 0,-1 8 0,0 1 0,-3-5 0,-2-2 0,4 34 0,-9-23 0,-14-25 0,-14-20 0,-15-16 0,-13-30 0,-2-47 0,24 7 0,3-7 0,3-11 0,4-5 0,3-2 0,3 0 0,4 9 0,3 3 0,3 17 0,4 5 0,9-20 0,7 37 0,4 25 0,-13 6 0,0 5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3:38.53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922 975 24575,'0'68'0,"0"0"0,0 0 0,0 4 0,0 1 0,0 0 0,0 8 0,0 2 0,0-2 0,0-3 0,0-1 0,0-4 0,0 18 0,0-7 0,0-17 0,0-8 0,-2 7 0,-7-36 0,-12-24 0,-17-44 0,7-29 0,3-22 0,6 2 0,2-10 0,3-5-246,3 9 0,1-5 0,3-2 0,1 0 49,4 15 0,0-2 1,3-1-1,2 2 0,2 2 56,6-13 1,3 1 0,3 3-1,5 4-22,1 12 1,2 1 0,4 5 0,4 4 162,9-4 0,5 5 0,3 10 0,20-3 0,3 19 0,-9 26 0,-1 19 0,-7 23 0,-7 17 0,-2 28 0,-11 16 0,-11-9 0,-7 7 0,-4 3 226,-5-14 0,-4 3 1,-2 1-1,-3 0-226,-4 3 0,-3 1 0,-3 0 0,-3-1 0,-3-3 0,-3 1 0,-4-3 0,-1-2 0,-10 12 0,-3-5 0,-2-4 217,3-13 0,-2-5 0,-1-5-217,-12 7 0,-2-13 0,9-19 0,0-11 0,-39-15 0,44-32 0,5-16 0,2-33 0,10-15 0,9 12 0,5-5 0,3-3 241,2-5 0,5-3 0,5 2-241,4 6 0,5 2 0,3 5 0,11-13 0,7 12 17,0 24 0,4 21-17,30 46 0,-40 46 0,-11 26 0,-4 1 0,-6 11 0,-3 4-246,-2-12 0,-3 3 0,-3 2 0,-2 1 0,-2 5 0,-4 1 0,-2 0 0,-2-2 239,-2-4 1,-2-2 0,-2-1 0,-1-6-113,-8 9 0,-3-5 1,-1-6 118,4-13 0,-2-5 0,-1-8 381,-10 2 0,-4-15-381,-36-15 0,43-51 0,6-21 0,10-17 0,8-17 0,6-6-246,4 1 0,6-6 0,3-4 0,2 1 57,1 12 1,3-1-1,1 0 1,2 0 0,2 2 188,4-15 0,2 0 0,3 4 0,3 6 327,8-6 1,4 7 0,1 8-21,9-3 0,4 18-125,-6 27 1,-1 22-183,-6 38 0,-7 22 0,-5 37 0,-11 16 0,-4-21 0,-3 5 0,-3 1-198,-3 2 1,-3 2 0,-2-3 197,-1-8 0,-2-2 0,-3-5 0,-7 15 0,-5-8 491,-3-20 1,-5-8 491,-34 11-612,-4-36-371,1-61 0,36-22 0,8-17 0,9 4 0,5-7 0,3-3-324,4-12 1,5-4-1,3 2 324,4 2 0,4 1 0,3 6 0,-1 16 0,3 4 0,2 8 319,6-5 1,3 16-320,12 25 0,-15 80 0,-18-9 0,-5 6 0,1 7 0,-3 1 0,-2-8 0,-3-4 983,-13 24-962,-19-27-21,-20-31 0,-24-61 0,32-12 0,5-15 0,13 8 0,5-7 0,2-2 0,2-7 0,2-3 0,5 1 0,3 7 0,4 1 0,2 5 0,1-14 0,2 11 0,1 1 0,11 90 0,-2 41 0,-1 20 0,-1-4 0,-1 7 0,0 3-246,-1-8 0,-1 2 0,0 2 0,-2 0 51,-2 0 0,0 1 0,-2-1 1,-1-3 194,-2 17 0,-3-3 0,-1-5 0,-1-19 0,-1-4 0,-2-6 0,-4 5 0,-3-10 0,-8 4 0,4-39 0,0-38 0,-5-66 0,14 12 0,3-9 0,1-18 0,3-3 0,4 32 0,1-1 0,2 4 491,4-17 1,2 8 288,13-22-780,8 60 0,0 92 0,-14 17 0,-6 15 0,-2-13 0,-3 6 0,-1 2-269,-2 8 0,-2 3 0,-2-2 269,0-7 0,-3-2 0,0-5 0,-4 14 0,-2-9 0,2-23 0,0-9 0,-6 1 0,0-33 0,-8-27 0,-9-36 0,2-46 403,19 24 1,5-4-404,3-9 0,7-1-197,10 0 0,2 6 1,-1-13-1,13 30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3:43.36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135 1 24575,'-28'2'0,"5"1"0,15-1 0,3 0 0,-1 9 0,3-3 0,0 7 0,2-7 0,0-1 0,-11-2 0,4-3 0,-10-1 0,11-1 0,0 0 0,2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3:48.0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24575,'19'1'0,"-3"0"0,-3 2 0,-2 1 0,-2 1 0,-1 0 0,0 0 0,-1 0 0,0-1 0,-1-1 0,1-1 0,0 1 0,0-1 0,-1 0 0,-1 1 0,0-1 0,-1 0 0,-1 1 0,-1-1 0,1 1 0,0-1 0,0 1 0,-1 0 0,2 1 0,-1 0 0,2 0 0,-1 1 0,0 0 0,-1-1 0,0 0 0,0-1 0,0 0 0,-2-1 0,1 0 0,0 0 0,0 0 0,2 2 0,-1-1 0,1 1 0,1 0 0,-1 0 0,-2-2 0,0 0 0,1 0 0,-1 0 0,3 2 0,0 1 0,0-1 0,0 1 0,0-1 0,-2-1 0,-1-1 0,0-1 0,0 1 0,0-1 0,3 3 0,1-1 0,1 0 0,-1 1 0,0-1 0,0-1 0,-2 0 0,-1-1 0,0 0 0,-1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3:52.0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24575,'13'0'0,"-1"0"0,-3 3 0,2 3 0,0 1 0,1 1 0,-2-1 0,1-2 0,-3 0 0,0 0 0,-1 0 0,0-2 0,-2 0 0,0-1 0,0 0 0,-1 0 0,1 1 0,0-1 0,-1 0 0,0 0 0,0 0 0,0 1 0,0-1 0,0 1 0,0-1 0,1 1 0,-1-1 0,1 0 0,0 1 0,-1-1 0,0 0 0,0 0 0,-1-1 0,1 1 0,1-1 0,-1 0 0,0 0 0,-1 0 0,1 0 0,0-1 0,0 1 0,-2-1 0,1 1 0,0-1 0,0 1 0,0 0 0,0-1 0,2 0 0,-2 0 0,0 0 0,0 0 0,0 0 0,2 1 0,0 1 0,-1 0 0,0-1 0,-1 0 0,0 0 0,-1 0 0,2-1 0,-1 0 0,0 1 0,0-1 0,0 1 0,1 0 0,-1-1 0,-1 1 0,-9 0 0,-3 0 0,-8-1 0,2 0 0,0 0 0,1 0 0,3 0 0,2 0 0,4 0 0,3 0 0,1 0 0,-1 0 0,-1 0 0,-4 0 0,-2 0 0,0 0 0,-2 0 0,6 0 0,1 0 0,5 0 0,8 0 0,-2 0 0,5 0 0,-5 0 0,2 0 0,-1 0 0,1 0 0,-1 0 0,-1 0 0,0 0 0,-1 0 0,-1 0 0,1 0 0,0 0 0,-1 0 0,1 0 0,-1 0 0,0 0 0,-2 0 0,1 0 0,-1 0 0,2 0 0,0 0 0,1 0 0,-1 0 0,0 0 0,0 0 0,1 1 0,0 0 0,-2-1 0,1 1 0,-2-1 0,1 1 0,0-1 0,2-2 0,0-2 0,-2 1 0,1-1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3:55.6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234 0 24575,'-13'1'0,"1"0"0,5-1 0,0 0 0,-1 0 0,-1 0 0,-3 0 0,0 0 0,-2 0 0,3 0 0,1 0 0,3 0 0,3 0 0,1 0 0,1 0 0,0 1 0,-2 1 0,-3 1 0,-4 1 0,-1 1 0,0 0 0,3-1 0,4-1 0,3-1 0,1-1 0,-1 2 0,0-2 0,-2 2 0,2-3 0,-1 2 0,-1-2 0,-1 2 0,-2 0 0,2-1 0,2 0 0,15-4 0,-4 1 0,11-2 0,-3 0 0,0 1 0,2 1 0,-1 0 0,-3 1 0,0 1 0,0 0 0,-1-1 0,0 0 0,0 1 0,-2-2 0,-2 2 0,-1-1 0,-1 0 0,-1 1 0,-3 0 0,0 0 0,-1 0 0,1-1 0,3 0 0,2-1 0,5 0 0,0 0 0,-1 0 0,-3 1 0,-3 0 0,-1 1 0,1 0 0,2-1 0,2 0 0,0 1 0,1 0 0,1 0 0,-1 0 0,-2 0 0,-3 0 0,-4 0 0,-13 0 0,-1 0 0,-13 0 0,3 2 0,0-1 0,1 2 0,3-2 0,2 0 0,2-1 0,1 1 0,2 0 0,2-1 0,2 1 0,0 0 0,1 0 0,0 0 0,1 0 0,2 0 0,1 0 0,-1-1 0,0 1 0,-2 0 0,-4 0 0,-1 1 0,-1 0 0,1 0 0,3-1 0,2 0 0,3-1 0,0 0 0,-2 1 0,-1-1 0,-3 2 0,1 0 0,0-1 0,2 0 0,0 0 0,4 0 0,0-1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3:59.6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42 186 24575,'14'-11'0,"-3"1"0,-2 2 0,-3 0 0,-1 3 0,-1 2 0,0 1 0,0 0 0,1-1 0,4-2 0,3 0 0,1-2 0,0 1 0,-2 2 0,-2 0 0,-1 1 0,-2 0 0,0 1 0,0 0 0,-1 0 0,0 0 0,2-1 0,0 0 0,0 0 0,0 0 0,-1 0 0,0 1 0,-1-1 0,0 2 0,0-1 0,-3 1 0,-12 1 0,-1 3 0,-11 2 0,1 3 0,-1 1 0,1 1 0,2-2 0,2 0 0,2 0 0,0 0 0,0 0 0,0 0 0,2 0 0,0-1 0,2-2 0,2 0 0,1 0 0,4-3 0,1 0 0,12-12 0,-2 2 0,10-9 0,2 3 0,2-2 0,0 2 0,-2 2 0,-5 4 0,-2 2 0,-3 1 0,-1 2 0,-1-1 0,-1 1 0,0 1 0,-1 0 0,0 0 0,0 0 0,1 0 0,0 0 0,0 0 0,-1 1 0,0-1 0,-1 2 0,-1-1 0,-2 1 0,3-1 0,0-1 0,2-1 0,0 1 0,1 0 0,-2 0 0,-1 1 0,-2 0 0,0 0 0,0-1 0,2-2 0,3-4 0,-3 3 0,2-2 0,-5 6 0,1-1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21:43.7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0 104 7533,'0'12'2248,"0"-2"-1798,0-10-360,0 0 0,9 0 90,-6-10 0,24 7-180,-13-6 540,53 0-630,-27 6 269,57-15 1,-58 16-809,47-17 269,-59 17 90,31-8-360,-44 10 271,14-9-91,-17 7 450,19-16 0,-6 15 0,6-6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4:03.6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 24575,'0'13'0,"0"4"0,0-5 0,-1 5 0,0-5 0,-1 4 0,1-2 0,1-2 0,0-3 0,0-2 0,0-2 0,0-1 0,0-1 0,0-1 0,0 1 0,0-1 0,0 1 0,0 1 0,0 0 0,0 5 0,-1 4 0,0 6 0,-1 3 0,1-2 0,0-8 0,1-4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4:05.6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24575,'0'13'0,"0"4"0,1 2 0,0 3 0,1 0 0,1 1 0,0 1 0,0 0 0,1 2 0,0 0 0,0 2 0,0 0 0,0 0 0,0-2 0,0-3 0,-1-4 0,-1-5 0,-1-4 0,0-3 0,0-2 0,-1 0 0,1-3 0,-1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4:07.2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24575,'0'27'0,"0"3"0,0 8 0,1 4 0,4 13 0,3 7 0,2 0 0,0-4 0,-4-11 0,-1-4 0,0 0 0,0-2 0,0-2 0,-1-2 0,0-7 0,-1-6 0,-2-6 0,0-9 0,-1-4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4:18.0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49 24575,'12'0'0,"3"0"0,5 0 0,3 0 0,0 0 0,0 0 0,-3 0 0,-2 0 0,-1 0 0,-2 0 0,0-1 0,-1 0 0,0-1 0,0-1 0,0 1 0,-1 0 0,1 0 0,0 1 0,0-1 0,-2-1 0,1 1 0,0 0 0,0-1 0,1 1 0,1 0 0,1 0 0,-1 0 0,1-1 0,1 1 0,-1-1 0,0 1 0,-3 0 0,-2 1 0,-2 0 0,-1 1 0,-2 0 0,-1 0 0,-1 0 0,-2 0 0,-1 0 0,-3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4:22.0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16 24575,'8'0'0,"2"0"0,1 0 0,0 0 0,0-1 0,-2 0 0,0 0 0,-1 0 0,-1 0 0,0 0 0,-1 1 0,1 0 0,-2 0 0,1 0 0,-2 0 0,0 0 0,0 0 0,-2 0 0,-1 0 0,1 0 0,1 0 0,3-1 0,1 0 0,3 0 0,0-1 0,1 1 0,-1 0 0,1 0 0,0 0 0,1 1 0,1-1 0,2 1 0,0 0 0,0 0 0,-1 0 0,-1 0 0,-2 0 0,-2 0 0,0 0 0,-2 0 0,0 0 0,-1 0 0,0 0 0,0 0 0,1 0 0,0 0 0,0 0 0,0 0 0,1 0 0,0 0 0,1 0 0,2 0 0,1 0 0,1 0 0,2 0 0,-1 0 0,-2 0 0,-3 0 0,-1 1 0,0 0 0,-1 0 0,0 0 0,-1 0 0,-1 0 0,0 0 0,1-1 0,1 0 0,1 1 0,-1 0 0,1 1 0,-1-2 0,-1 1 0,-2-1 0,-3 0 0,-10 0 0,-12 0 0,-15 0 0,-11 0 0,-6 0 0,7 0 0,8 0 0,13 0 0,9 0 0,1 0 0,0 0 0,1 0 0,-1 0 0,-2 0 0,-2 0 0,-1 0 0,1 0 0,1 0 0,2-1 0,0 1 0,1-2 0,1 1 0,2 0 0,1-1 0,0 2 0,2-1 0,0 1 0,0 0 0,-2 0 0,-1 0 0,-1 0 0,-1 0 0,2-1 0,2 0 0,3 0 0,4 0 0,2 1 0,8 1 0,1-1 0,8 0 0,0 0 0,1 0 0,0 0 0,-1 0 0,-1 0 0,-2 0 0,-1 0 0,-1 0 0,-1 0 0,-1 0 0,-1 0 0,0 0 0,-2 0 0,1 0 0,-1 0 0,-2 0 0,-1 0 0,-2 0 0,1 0 0,2 0 0,3 0 0,3 0 0,1 0 0,0 0 0,-3 0 0,-3 0 0,-2 0 0,-3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4:26.3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 24575,'0'10'0,"0"3"0,0 0 0,0 2 0,0-2 0,0-2 0,0 1 0,0-2 0,0-2 0,0-1 0,0-2 0,0-2 0,0-1 0,0-1 0,1 0 0,1-2 0,1-3 0,0-4 0,1-5 0,0-5 0,-1-1 0,1 0 0,-1 3 0,0 4 0,-2 5 0,1 4 0,-2 5 0,0 3 0,0 4 0,0 2 0,0 2 0,0 1 0,0-1 0,0-1 0,0-3 0,0-2 0,1-4 0,0-3 0,1-6 0,1-5 0,1-9 0,0-2 0,-2 3 0,0 8 0,-2 11 0,-2 9 0,0-2 0,-2 7 0,1-3 0,-2 5 0,1 5 0,-2 2 0,0-2 0,2-4 0,1-6 0,2-4 0,0-4 0,1-3 0,0-8 0,0-7 0,0-7 0,0-2 0,0 4 0,0 6 0,0 5 0,0 4 0,0 3 0,0 0 0,0 0 0,0 0 0,0 1 0,-2-1 0,1 1 0,-2-1 0,1 2 0,0 0 0,0 0 0,1 0 0,0 0 0,-1 2 0,1 0 0,1 3 0,-1-1 0,1 0 0,0 1 0,0 1 0,0-3 0,0 1 0,0-1 0,0 1 0,0 2 0,0 0 0,0 0 0,0 1 0,0-3 0,0 1 0,0-2 0,0 1 0,0 0 0,1 0 0,-1 1 0,2 0 0,-1-1 0,-1-1 0,1-1 0,0 0 0,0 0 0,0 2 0,1 0 0,0 1 0,1 0 0,-1 1 0,0-1 0,0 0 0,0 0 0,-1-1 0,1 0 0,-1-1 0,-1 1 0,0 2 0,1 3 0,0 2 0,0-1 0,0-4 0,0-1 0,-1-4 0,2-5 0,0-1 0,1-4 0,-1 0 0,0-2 0,1-3 0,0-5 0,2-2 0,-1-1 0,0 0 0,0 2 0,0 1 0,2 1 0,-1 3 0,0 2 0,-1 2 0,-1 3 0,0 2 0,-1 1 0,0 2 0,-1 0 0,0 2 0,-1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7:17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62 134 24575,'0'35'0,"0"22"0,-8 26 0,-6 6 0,-4-10 0,4-40 0,7-33 0,7-55 0,1-43 0,2 35 0,1-1 0,3-1 0,3 3 0,18-30 0,10 41 0,3 26 0,1 28 0,-5 20 0,-8 13 0,-12 17 0,-14 7 0,-16 5 0,-16 1 0,-12-10 0,-1-15 0,10-15 0,14-17 0,11-10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7:22.16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166 447 24575,'0'-90'0,"0"-5"0,0 43 0,0 0 0,0-33 0,0 37 0,0 24 0,0 24 0,0 26 0,0 36 0,-1-13 0,-1 4 0,-2 9 0,0 1 0,-1 0 0,-1-2 0,1-9 0,-1-4 0,-2 18 0,4-25 0,0-28 0,-10-60 0,0-18 0,2 10 0,0-1 0,-6-39 0,3 18 0,5 28 0,2 23 0,3 17 0,2 8 0,0 20 0,2-1 0,0 15 0,2-10 0,8-8 0,12-5 0,19-8 0,-15 0 0,2-4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7:23.01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138 0 24575,'-3'31'0,"1"-3"0,2-13 0,0 1 0,-2 5 0,-3 1 0,-3 2 0,-2 1 0,-2 1 0,-3 1 0,-2 0 0,0-3 0,3-5 0,3-6 0,2-5 0,2-8 0,1-4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7:28.86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362 579 24575,'-38'0'0,"3"2"0,13 3 0,1 2 0,4 1 0,1 1 0,1 0 0,1 2 0,0 1 0,-2 3 0,0 5 0,-2 2 0,-2 4 0,1 0 0,2-3 0,3-2 0,2-4 0,3 1 0,1-2 0,1-1 0,1-2 0,2-3 0,2 0 0,1 1 0,1 1 0,0 2 0,0 4 0,0 3 0,0 5 0,0 4 0,0 0 0,1-1 0,2-5 0,2-5 0,3-4 0,0-4 0,0-3 0,2-1 0,2 0 0,4 1 0,3 2 0,2 1 0,1 1 0,-2 0 0,-3 1 0,-3-3 0,-2 1 0,-4-7 0,2 3 0,-2-7 0,1 2 0,3-2 0,4-3 0,4-3 0,5-4 0,2-2 0,3-2 0,3-3 0,11-7 0,6-5 0,9-9 0,11-9 0,3-9 0,-33 24 0,0-2 0,1-2 0,-1-1 0,-1 2 0,-1 0 0,-1 1 0,0 1 0,31-26 0,-9 10 0,-8 8 0,-9 8 0,-6 3 0,-5 5 0,-3 2 0,-6 3 0,-5 5 0,-4 3 0,-2 0 0,-2 1 0,1-2 0,0 0 0,3-1 0,2 0 0,5 1 0,2 1 0,-1 2 0,-1 3 0,-10 3 0,-1 3 0,-2-3 0,1 3 0,3 10 0,-4 16 0,-1 16 0,-5 0 0,-1-3 0,0-10 0,0-4 0,0-4 0,0-1 0,0-1 0,0-3 0,0-1 0,0-7 0,6-28 0,-3-9 0,5-33 0,-6 1 0,0-4 0,-1 8 0,2 14 0,0 17 0,1 13 0,-2 10 0,9 40 0,-2-1 0,11 42 0,-3-18 0,-1-11 0,-1-18 0,-6-22 0,0-5 0,0-8 0,4-14 0,8-27 0,14-30 0,7-13 0,0 3 0,-10 22 0,-14 28 0,-8 19 0,-7 22 0,-2 17 0,-1 19 0,0 17 0,0 12 0,0 5 0,0-3 0,0-7 0,0-10 0,0-15 0,0-10 0,0-11 0,0-7 0,0-4 0,12-27 0,3-16 0,16-44 0,-11 22 0,0-4 0,-1-2 0,0 1 0,-2 7 0,-2 4 0,5-19 0,-14 52 0,-2 16 0,-4 40 0,1 6 0,2 31 0,2-9 0,2-7 0,-3-12 0,-1-17 0,0-11 0,0-9 0,0-6 0,10-42 0,-5 0 0,7-37 0,-4 11 0,0 3 0,-1 6 0,-1 12 0,-4 14 0,-1 11 0,-2 8 0,-1 6 0,7-7 0,-5 4 0,5-7 0,-8 39 0,1-9 0,-3 32 0,2-17 0,0 4 0,0 0 0,0-1 0,0-1 0,0-2 0,0-1 0,0-4 0,0-5 0,0-7 0,0-5 0,10-41 0,-5 6 0,7-33 0,-9 25 0,0 5 0,-2 10 0,0 7 0,0 7 0,2-12 0,0 2 0,3-13 0,-1 7 0,-1 2 0,-1 7 0,-1 6 0,-20 22 0,13-11 0,-16 15 0,18-19 0,0 0 0,1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21:44.2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44 179 7533,'0'-12'629,"0"-7"-269,0 8 90,0-1-90,0-6-90,8 7-91,4-11 1,9 11 0,9-8 270,12 8-270,-8-1-270,24-6 270,-33 16 180,24 2-450,-35 11 449,14 28-449,-26-14 1,7 15-3034,-9 0 3213,0-6-1576,-9 45 1306,7-30 90,-17 11-269,8-12 269,-10-13-90,0 7 360,0-12-270,0 0 90,1-7-90,-2 7 1486,-7-10-1216,5 1-180,-15 9 0,16-16 0,-7 14 809,-1-16 2943,18-1-3842,-6-2 360,19-9-450,0 0 90,19 0 90,-6 0 540,55-18-360,-38 13 270,56-22-361,-59 25-358,40-7 359,-32 9-630,16 0 270,-9 0 180,-10 0-1889,8 0 810,-17 0 809,7 0-488,-9 9 0,8-7 0,4 7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7:31.02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12:09:23.8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24575,'0'16'0,"0"7"0,0 13 0,0 8 0,0 1 0,0 12 0,0-2 0,0-3 0,0-6 0,0-16 0,0-1 0,0-4 0,0-4 0,0-5 0,0-5 0,0-3 0,0-4 0,0-2 0,0-1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0:29.9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1984 24575,'35'-37'0,"14"-12"0,-15 17 0,2-2 0,3-2 0,1 0 0,2 0 0,0-1 0,0 1 0,3-2 0,10-10 0,4-2 0,-19 16 0,0 0 0,-1 0 0,17-14 0,-3 3 0,-7 7 0,-5 3 0,8-3 0,-8 5 0,-3 4 0,0 1 0,0 1 0,-3 1 0,-1 1 0,-5 2 0,-2 0 0,0-1 0,0-3 0,1-2 0,0 0 0,-2 0 0,-1 2 0,-2-1 0,3 0 0,-1 0 0,2 0 0,0 3 0,-3 2 0,-1 3 0,-2 3 0,0-1 0,0 1 0,-1 0 0,-2 1 0,-1 1 0,-3 2 0,-2 0 0,-1 2 0,-1-1 0,1 1 0,-1-1 0,1-1 0,0 0 0,1-1 0,1-1 0,0 2 0,-1-1 0,2-1 0,0 0 0,0-1 0,-2 1 0,0 2 0,-2 1 0,1 1 0,1 0 0,2-1 0,-2-1 0,2 0 0,0-2 0,-1 0 0,1-2 0,-1-1 0,0 3 0,-1 0 0,-1 3 0,-1 2 0,1-2 0,-2 3 0,1 0 0,-1 1 0,-2 2 0,-2 2 0,-2 1 0,-1 2 0,-1-1 0,0 0 0,1 1 0,-1-1 0,2-1 0,6-4 0,4-4 0,6-3 0,1 2 0,-2 2 0,-5 2 0,-6 6 0,-2 0 0,-3 1 0,-2 0 0,0 0 0,0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0:29.93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63 184 24575,'11'0'0,"-1"1"0,0 3 0,-2 2 0,-3 3 0,-2-2 0,-3-2 0,-3-3 0,-3-5 0,-4-5 0,1-4 0,0-4 0,4 1 0,3 0 0,1 3 0,3 4 0,1 5 0,3 2 0,-1 1 0,0 1 0,0 3 0,-2 5 0,-1 1 0,-1 2 0,-3-4 0,-3-2 0,-6-3 0,-5-5 0,1-4 0,1-4 0,5-5 0,5-2 0,5 1 0,9 5 0,7 5 0,5 5 0,1 5 0,-5 4 0,-6 6 0,-3 5 0,-6 0 0,-2-1 0,-7-4 0,-4-4 0,-5-4 0,-6-6 0,3-3 0,2-3 0,6-1 0,5-2 0,2 2 0,3 2 0,1 2 0,1 1 0,4 1 0,1 1 0,3 2 0,-1 4 0,-1 3 0,-2 2 0,-3 1 0,-2-5 0,-2-2 0,-1-3 0,-3-4 0,-3-2 0,-2-6 0,3-6 0,2-2 0,3 0 0,3 3 0,3 4 0,3 3 0,3 4 0,1 3 0,-1 1 0,-2 1 0,-2 2 0,-3 3 0,-1 1 0,-1 2 0,-1-1 0,-1-2 0,-5-2 0,-6-3 0,-5 0 0,-1-6 0,4-7 0,5-8 0,4-6 0,5-4 0,6 3 0,7 8 0,5 8 0,4 7 0,-1 2 0,-2 4 0,-4 5 0,-1 5 0,-5 5 0,-3 2 0,-3-1 0,-3-4 0,-2-2 0,-5-3 0,-5-3 0,-5-3 0,0-2 0,7-3 0,1-3 0,7-3 0,2-2 0,0 0 0,0 2 0,6 2 0,5 1 0,6 3 0,4 2 0,-3 5 0,-3 3 0,-5 3 0,-4 2 0,-6-2 0,0-1 0,-3-3 0,-7-3 0,-5-2 0,-4-3 0,1-2 0,5-3 0,5-5 0,5-1 0,4 5 0,3 2 0,2 5 0,1 5 0,0 2 0,-4 4 0,-3 0 0,0 1 0,0-4 0,-5-4 0,-3-1 0,-1-3 0,0-2 0,3-5 0,4-3 0,2-5 0,1 6 0,3 2 0,2 7 0,3 1 0,0 1 0,-2 5 0,-2 2 0,-4 4 0,-4-1 0,-7 2 0,-8-3 0,-8-3 0,-1-4 0,3-3 0,6-6 0,8-4 0,6-6 0,2-1 0,4 4 0,2 3 0,4 6 0,6 3 0,2 0 0,-1 2 0,0 5 0,-3 5 0,-3 4 0,-4-1 0,-3 0 0,-2-3 0,-1-5 0,-4-2 0,-5-5 0,-5 0 0,-1-4 0,2-5 0,4-6 0,5-4 0,3-2 0,4 1 0,1 3 0,7 5 0,4 6 0,2 5 0,-1 1 0,-2 5 0,-2 5 0,-4 3 0,-2 4 0,-3 0 0,-2-1 0,-2-1 0,-2-5 0,-5-3 0,-3-3 0,-1-4 0,4-4 0,5-5 0,1-9 0,3-7 0,1-3 0,3 2 0,2 8 0,2 7 0,2 8 0,0 3 0,0 3 0,-1 7 0,-2 5 0,-3 2 0,-3 0 0,-1-3 0,-3-3 0,-7-4 0,-5-3 0,-5-2 0,1-3 0,3-2 0,5-4 0,6-2 0,3-3 0,2 5 0,2 0 0,2 6 0,2 0 0,5 1 0,1 6 0,0 4 0,-2 5 0,-4 2 0,-3-4 0,-2-3 0,-2-2 0,-4-4 0,-5-2 0,-6-1 0,-4-5 0,1-5 0,5-3 0,7-5 0,4 1 0,3-2 0,1 8 0,5 0 0,3 9 0,6 0 0,1 2 0,1 4 0,-3 4 0,-4 6 0,-4 2 0,-3-1 0,-3-1 0,0-2 0,-1-4 0,-2-2 0,-4-4 0,-4-3 0,-2-3 0,0-7 0,3-5 0,4-6 0,3 0 0,3 1 0,2 4 0,6 4 0,5 5 0,5 4 0,1 4 0,-3 3 0,-3 3 0,-5 5 0,-4-1 0,-3 0 0,-1-5 0,0-1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0:29.9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49 175 24575,'9'0'0,"3"0"0,6 0 0,5 0 0,2-2 0,1-4 0,-5-2 0,-4 0 0,-7 0 0,-5 2 0,-1-3 0,0 0 0,-2-1 0,1 0 0,-1-1 0,0-2 0,0-1 0,-1 2 0,0 0 0,-1 2 0,0 1 0,0 0 0,0 5 0,-3 0 0,-1 4 0,-3 0 0,-3 0 0,-3 0 0,-3 0 0,-2 0 0,1 0 0,0 0 0,3 2 0,0 1 0,0 3 0,2 1 0,1 1 0,1-1 0,0 2 0,2 0 0,-1 0 0,3-1 0,2-1 0,1-1 0,1 1 0,-1 1 0,0 1 0,1 0 0,0 0 0,0 0 0,1-2 0,0 2 0,1-2 0,0 0 0,0 2 0,0 1 0,0 3 0,0 2 0,0-2 0,2 1 0,1-2 0,3 0 0,0-2 0,2 2 0,-1-3 0,0 0 0,0-1 0,0-1 0,0-1 0,1-2 0,-1 2 0,1-2 0,-1 0 0,1-1 0,0 0 0,0-2 0,-1 0 0,1 0 0,0 0 0,0-1 0,-1 0 0,1 0 0,1 0 0,1 0 0,2 0 0,0 0 0,-1-2 0,-1 0 0,-3 0 0,-1 0 0,-1 1 0,-2 0 0,0 1 0,-1-2 0,-1 2 0,0-2 0,0 1 0,0 1 0,0-1 0,0 0 0,0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0:29.9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24575,'0'0'0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0:29.9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24575,'2'7'0,"0"-1"0,-2 1 0,0-1 0,0 3 0,0-3 0,0 1 0,0-2 0,0 0 0,0-2 0,0-1 0,0 1 0,0-2 0,0 1 0,0 0 0,0-1 0,0 2 0,0-2 0,0 1 0,0-1 0,0 0 0,0 1 0,0 1 0,0 2 0,1 1 0,-1 0 0,3 0 0,-2-3 0,1 0 0,-2-2 0,2 0 0,-1-1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0:29.9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151 132 24575,'-5'0'0,"-1"0"0,0 0 0,0 0 0,-1 0 0,-4 0 0,-1-1 0,-1 0 0,2 0 0,1-1 0,2-1 0,1 2 0,1-1 0,1 0 0,0 1 0,0-2 0,1 1 0,-2 0 0,1 0 0,-1-1 0,2 2 0,2-1 0,2 1 0,0 0 0,0-1 0,0 0 0,0-1 0,0-2 0,0-1 0,0-1 0,0-1 0,2 0 0,1 0 0,1 1 0,1 1 0,0 0 0,0 1 0,0 1 0,1-2 0,2 2 0,1-1 0,1 1 0,-1 2 0,0 0 0,-1 2 0,0 0 0,-2 0 0,2 0 0,-2 0 0,0 1 0,1 0 0,-1 2 0,0 2 0,-1-1 0,0 2 0,-1 0 0,1 0 0,-1-1 0,-1 1 0,0-1 0,-1 0 0,1 1 0,0 0 0,0 0 0,0-1 0,0 1 0,0 0 0,0 2 0,-1-1 0,1 1 0,-1 1 0,1-1 0,-3 0 0,1-1 0,-1 1 0,0-2 0,0 1 0,0-1 0,0 1 0,0 0 0,0 0 0,0-1 0,0 0 0,0-2 0,0 0 0,0-1 0,0 1 0,-1 1 0,-2 0 0,0 1 0,-1-1 0,-1 1 0,2-3 0,1 0 0,0 0 0,0-3 0,0 1 0,0-1 0,0 0 0,0 0 0,0 0 0,0 0 0,0 0 0,0 0 0,0 0 0,-2 0 0,2 0 0,-2 1 0,0 0 0,1-1 0,0 0 0,1 0 0,0 0 0,0 0 0,0 0 0,0 0 0,0 0 0,0 1 0,-1 0 0,-1 0 0,-2-1 0,0 0 0,1 0 0,1 0 0,2 0 0,-1 0 0,-1 0 0,-2 0 0,1 0 0,2-2 0,2 1 0,0-1 0,1 1 0,-1-2 0,0 1 0,-2 0 0,0-2 0,-1 0 0,0 1 0,0 0 0,2-1 0,0 2 0,2-1 0,0 2 0,0-1 0,0 0 0,0 1 0,0-1 0,0 1 0,0 0 0,0-1 0,0 1 0,0-1 0,0 2 0,0-2 0,0 1 0,-1-2 0,0-1 0,-2-1 0,-1 1 0,1 0 0,0 1 0,2 0 0,1 2 0,0-1 0,0 0 0,0-1 0,0-2 0,0-1 0,-1-1 0,0 1 0,1 3 0,-1 0 0,1 1 0,0 0 0,0 0 0,-1 1 0,0 0 0,1 0 0,-1 1 0,0-1 0,0 0 0,1-1 0,0 2 0,0-1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0:29.9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24575,'14'0'0,"0"2"0,3 1 0,3 4 0,-1 3 0,0 2 0,-2 0 0,-3 0 0,0 0 0,-4-1 0,1 0 0,-3-1 0,-1 0 0,0 0 0,-1 0 0,-1 0 0,-1-1 0,0 1 0,0 0 0,-1 0 0,1 0 0,-1 0 0,0 1 0,-1-2 0,0 1 0,0 0 0,1-1 0,-2 1 0,1 0 0,-1-1 0,1 1 0,-1-1 0,1-1 0,-1 0 0,0-2 0,0-2 0,-1 0 0,0-2 0,0 0 0,0 0 0,0 0 0,0-1 0,0 1 0,0 0 0,0 0 0,0 1 0,0-1 0,0-1 0,0 2 0,0-2 0,0 1 0,1-1 0,1 1 0,-2-1 0,0 0 0,0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0:29.93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163 111 24575,'-3'0'0,"-5"0"0,-1 0 0,-3 0 0,-6 0 0,1 0 0,0 0 0,3 0 0,8 0 0,0 0 0,2 0 0,0 0 0,0 0 0,1-2 0,0 1 0,0-3 0,2 2 0,-1-1 0,-1-2 0,0-1 0,0-1 0,3 0 0,-1 0 0,1 0 0,0 1 0,0 1 0,0 1 0,0 1 0,0-1 0,0 1 0,1-2 0,0 3 0,2-2 0,-1 1 0,2 0 0,-1 0 0,0 0 0,1 1 0,0 0 0,-1 0 0,1 0 0,0 1 0,0 0 0,-1 0 0,0 1 0,-1 0 0,0 0 0,-1 0 0,1 0 0,1 0 0,2 0 0,1 0 0,0 0 0,0 0 0,1 0 0,-2 0 0,0 0 0,-3 0 0,0 0 0,2 0 0,-1 1 0,4 1 0,-1 1 0,0 0 0,-1-1 0,-1 1 0,-1-2 0,-3 1 0,1-1 0,0 1 0,1 1 0,2 1 0,0 1 0,2 1 0,-1 0 0,0 0 0,-1 1 0,-2-1 0,0 0 0,-1 0 0,0 0 0,-1 0 0,0 0 0,0 1 0,0 1 0,0-1 0,0 1 0,0 2 0,0-2 0,0 1 0,0-2 0,0 1 0,0-4 0,0-1 0,0-1 0,0-1 0,0 0 0,0 1 0,0 0 0,0 0 0,0 0 0,-1-1 0,0 1 0,1-1 0,-1 1 0,-1-1 0,2 1 0,-1-2 0,0 2 0,0 0 0,0-2 0,-1 1 0,2 1 0,-2-2 0,1 1 0,0 1 0,-1-2 0,2 2 0,-1-1 0,1 0 0,-1 1 0,0-1 0,1 0 0,-2 0 0,1 0 0,-1 1 0,1-1 0,0 0 0,1 0 0,-1 1 0,0-1 0,0 0 0,-1 1 0,1-1 0,-1 1 0,-1-1 0,0 0 0,0 0 0,-2 2 0,-1 0 0,1-2 0,-1 1 0,3 0 0,0-1 0,0-1 0,2 0 0,-1 0 0,1 0 0,-1 0 0,0 0 0,1 0 0,-2 0 0,-2 1 0,-2 0 0,-2 0 0,-1 1 0,2-1 0,3-1 0,2 0 0,1 0 0,1 0 0,-2 0 0,-2-1 0,-1-1 0,-1 0 0,0 0 0,3 0 0,1 0 0,1 0 0,2 0 0,0 0 0,-2-2 0,0 2 0,-3-2 0,1 1 0,0-1 0,2 0 0,1 1 0,0 1 0,1 0 0,0-1 0,0 0 0,0-1 0,0 2 0,0-2 0,0 1 0,0-1 0,0-2 0,0-1 0,0 0 0,0 1 0,0 0 0,0 0 0,0 0 0,0-1 0,0 4 0,0-1 0,0 3 0,0 0 0,0-2 0,0 2 0,0-1 0,0 1 0,0-1 0,0 0 0,0 1 0,0-2 0,0 2 0,0-1 0,0-1 0,0 0 0,0 0 0,0-2 0,0-1 0,0-1 0,0-1 0,1 1 0,0 0 0,0 2 0,2-2 0,-1 4 0,1-3 0,0 4 0,-2 1 0,1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23:12.2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54 7533,'0'12'270,"0"-3"-91,0-9 811,0 0-990,9 0 0,-6 0 180,15 0-180,-6 0 0,9-9 270,18-3-90,-13 0-180,22-6-90,-25 16-270,35-7 270,-31-1-90,32 8 0,-37 2-90,0 2 270,-14 8-90,2-10 0,-8 9 180,8 2-180,-10 10 540,-10 18-450,8-13 450,-26 41-360,14-39 90,-25 39-180,7-33 180,-1 17-180,3-9 0,9 0-90,10-10 0,2-2-90,9-19-90,0-2 270,0 1-90,0-8 0,9 17 90,12-17-90,-8 7 0,25 1 0,-24-8-90,15 7 0,-7-9-179,7 0 179,-15 0-360,32-9 270,-39 7-90,39-17 270,-32 17-449,17-17 539,-11 17 0,-8-8 0,6 1 0,-6-2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1:33.36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129 1 24575,'-8'0'0,"0"0"0,-3 0 0,0 0 0,-4 6 0,-1 5 0,3 1 0,1 3 0,7-4 0,1 0 0,0 1 0,-1 0 0,2-1 0,0 0 0,0 0 0,1 0 0,0 0 0,0 1 0,1-6 0,0 5 0,1-6 0,0 3 0,0 1 0,0-2 0,0-1 0,0 0 0,2-1 0,0-1 0,1-1 0,1 0 0,1 0 0,1-1 0,0 1 0,2 0 0,0 1 0,1-2 0,-2-1 0,1 0 0,-1-1 0,-2 0 0,0 0 0,-3 0 0,1 0 0,1 0 0,1 0 0,1 0 0,0 0 0,0 0 0,1 0 0,-3 0 0,1 0 0,-2 0 0,0 0 0,0 0 0,0 0 0,-1 0 0,1 0 0,-1 0 0,3-1 0,0 1 0,0-1 0,0-1 0,-2 2 0,-2 0 0,-1-1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1:46.91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158 113 24575,'-7'0'0,"-1"0"0,-1 0 0,0 0 0,2 0 0,1 0 0,0-2 0,-1 1 0,2-1 0,-2 0 0,2 1 0,-1-2 0,-2 0 0,3 0 0,0 2 0,1-1 0,0-1 0,0 0 0,0-1 0,0-1 0,0 0 0,1 0 0,1-1 0,0-2 0,2 1 0,0-1 0,0 1 0,1-1 0,1 1 0,3 1 0,2 1 0,-1 2 0,2 2 0,-1 0 0,1 0 0,2 1 0,-1 0 0,1 0 0,-2 2 0,-1 1 0,1 0 0,-2 2 0,-1-1 0,0 2 0,-1 0 0,-1 0 0,1 0 0,-2 0 0,1 0 0,-1 2 0,-1-1 0,1 0 0,-1 1 0,0 1 0,-1 1 0,0 0 0,0 1 0,0-1 0,0-2 0,0-1 0,0-1 0,0 0 0,-1 0 0,-2 1 0,0 0 0,-2 0 0,1-1 0,-2 1 0,0-1 0,0 0 0,1-1 0,0 0 0,1-2 0,1-1 0,0 0 0,1-1 0,-4-1 0,0 1 0,-2-1 0,0 0 0,0 0 0,-1 0 0,2 0 0,2 0 0,1 0 0,3 0 0,-1 0 0,0 0 0,0 0 0,-1 0 0,-2-1 0,2 0 0,-2-1 0,4-1 0,-2 0 0,0 0 0,1 1 0,0-2 0,0 1 0,2-1 0,-2-1 0,1 1 0,0 0 0,0-1 0,0 1 0,1-2 0,-1 3 0,0-1 0,1 2 0,0-2 0,0 1 0,0-1 0,0 1 0,0 0 0,0-1 0,0 1 0,0 0 0,0-1 0,0 0 0,0 0 0,0 0 0,0-1 0,0 1 0,0 1 0,0-1 0,0 2 0,0 0 0,1 0 0,0 1 0,-1 0 0,1-1 0,1-1 0,-1 0 0,2-1 0,0-1 0,0 1 0,-1 0 0,1 0 0,-1 2 0,-1 1 0,1-1 0,-1 1 0,-1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2:01.65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1 230 24575,'0'-6'0,"0"-3"0,0-1 0,0 1 0,0 1 0,1 2 0,3-2 0,2-1 0,1-1 0,1 1 0,-3 1 0,1-2 0,1-1 0,3-3 0,1-1 0,-1 2 0,-1 1 0,-2 5 0,-3 2 0,-1 1 0,-2 1 0,2-4 0,2-2 0,2-2 0,2 2 0,-2 3 0,-2 4 0,-1 3 0,-4 3 0,2 3 0,-1 1 0,2 3 0,0-1 0,1 1 0,4 2 0,2 4 0,3-1 0,0-1 0,0-3 0,-4-2 0,-1-2 0,-3 0 0,1-2 0,-1 0 0,0 0 0,-1 0 0,0-1 0,-1-1 0,-1-1 0,1-2 0,-2 1 0,-1-2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1:26.23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92 24575,'10'0'0,"18"0"0,17 0 0,8-1 0,3-2 0,-10-1 0,-3-1 0,-4 1 0,-2 1 0,-2 1 0,-2 1 0,-2-1 0,-1 1 0,-1-2 0,0 2 0,-1 0 0,-1 0 0,0 1 0,-1 0 0,0 0 0,0-1 0,0 0 0,0 0 0,-1-1 0,-2 0 0,0-1 0,-1 0 0,-1 1 0,0 0 0,0 0 0,1 1 0,0 0 0,2 1 0,0-1 0,1 0 0,0-1 0,0 2 0,1-2 0,1 0 0,0-1 0,1 1 0,1-1 0,-1 0 0,0 2 0,1-1 0,-1 2 0,1 0 0,1 0 0,0 0 0,1 0 0,0-1 0,-1-1 0,-3 0 0,0 1 0,2 0 0,1-1 0,1 1 0,-1-1 0,-2 2 0,-2 0 0,-1 0 0,0 0 0,-1 0 0,0-1 0,-3-1 0,-3 2 0,1-2 0,-1 2 0,0 0 0,2 0 0,-1 0 0,-1 0 0,-1 0 0,-3 0 0,1 0 0,-2 0 0,-3 0 0,0 0 0,-1 0 0,-2 0 0,1 0 0,-1 0 0,1 0 0,1 0 0,2 0 0,1 0 0,-1 0 0,0 0 0,0 0 0,-1 0 0,-1 0 0,0 0 0,-3 1 0,0 0 0,1 0 0,-1 1 0,3-2 0,-1 2 0,0 0 0,0 0 0,-1-1 0,1 1 0,-2-2 0,1 0 0,-1 1 0,0 0 0,-3 0 0,0-1 0,0 0 0,0 0 0,2 0 0,2 0 0,0 0 0,-3 0 0,-3 0 0,-1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1:28.7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 1 24575,'3'8'0,"0"1"0,2 0 0,0-3 0,-2-1 0,-1-2 0,-1-2 0,3 2 0,-2 0 0,2 1 0,-2-2 0,2 3 0,0-1 0,2 1 0,-1 0 0,0 0 0,-1-2 0,0 0 0,0-1 0,0 0 0,1 2 0,1 1 0,2-1 0,-1 1 0,0 1 0,-1-1 0,0 0 0,0 0 0,-1 0 0,-1 0 0,0-2 0,0 0 0,0 0 0,0-1 0,1 1 0,-1 0 0,-1-1 0,-1 0 0,-2 1 0,0 0 0,0-1 0,0 2 0,0-1 0,0 1 0,-3 1 0,-1 0 0,-4 1 0,-2 2 0,-3 1 0,-1 3 0,-1 1 0,1 0 0,3 0 0,2-3 0,1-1 0,2-2 0,1-2 0,1 1 0,0-2 0,1 1 0,-2 1 0,0 1 0,0 0 0,-1 1 0,0-1 0,0 0 0,1 0 0,1-1 0,1-1 0,2-4 0,0 0 0,1-2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1:40.70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171 0 24575,'-12'0'0,"-3"0"0,-3 0 0,-1 0 0,2 0 0,3 2 0,1 3 0,1 2 0,2 4 0,0-1 0,2 1 0,2-1 0,1 0 0,1 1 0,1-1 0,0 1 0,2 1 0,1-1 0,-1 1 0,1-1 0,2-1 0,1 2 0,1-2 0,2 1 0,0-3 0,0-1 0,2-1 0,1-1 0,1 0 0,2-2 0,0-2 0,0 0 0,0 0 0,1-1 0,-1-2 0,0-2 0,1-2 0,-2-4 0,0 0 0,-2-1 0,-1 1 0,-1 0 0,-1-1 0,-1 0 0,-2-2 0,-2 1 0,0 0 0,-1 0 0,0 0 0,0-1 0,0 4 0,0 0 0,0 2 0,-1 1 0,0 1 0,-1 0 0,-1 2 0,0 2 0,1 0 0,0 1 0,-1 0 0,0 0 0,2 0 0,-2 0 0,3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1:43.1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147 1 24575,'-9'0'0,"-1"0"0,-1 0 0,-1 0 0,0 0 0,-1 1 0,1 1 0,1 1 0,3 2 0,0-2 0,2 2 0,0 0 0,0 0 0,0 1 0,1-1 0,1 0 0,2 0 0,0 1 0,1-1 0,1 1 0,0 1 0,0 0 0,2 0 0,2-2 0,3 0 0,2-1 0,2-2 0,1 1 0,2 0 0,-1 0 0,-1 1 0,-3-1 0,0 2 0,-1-1 0,-1 3 0,-1-1 0,-2 0 0,1 2 0,-2 0 0,-1 0 0,0 1 0,-2 0 0,1-1 0,-2 0 0,1-2 0,-4 0 0,-2 0 0,-3-2 0,-1 0 0,-1-1 0,-2-2 0,1-1 0,1 0 0,2 0 0,2 0 0,1 0 0,1 0 0,0 0 0,-1 0 0,0 0 0,0 0 0,-1 0 0,3-2 0,1 1 0,1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2:05.20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24575,'0'12'0,"0"1"0,0 2 0,0 1 0,0 0 0,0 5 0,0-10 0,0 7 0,0-6 0,0 5 0,0 0 0,0-2 0,0-4 0,-1 1 0,-1-1 0,1-1 0,-2 3 0,3 1 0,-2-1 0,0 2 0,0 0 0,0 0 0,1 0 0,-1 1 0,1-1 0,0 0 0,0 0 0,1 1 0,0-2 0,0 0 0,-1-1 0,1-1 0,-1 0 0,0 0 0,1 0 0,0 0 0,0 1 0,0 1 0,0-1 0,0 1 0,0-2 0,0-1 0,0 1 0,0 0 0,0 1 0,0-1 0,0 0 0,0 0 0,1 1 0,0 0 0,0-1 0,1 1 0,0 0 0,0 1 0,0 0 0,0 1 0,0 0 0,0 1 0,1 0 0,-2 1 0,1-1 0,1 1 0,-2-1 0,1 0 0,0-1 0,-1 1 0,2-2 0,-2 0 0,1 0 0,-1 1 0,0 0 0,0 1 0,-1-1 0,1 0 0,1 1 0,-1-1 0,1 0 0,-1 0 0,0 0 0,0-1 0,0 0 0,1 1 0,-2 0 0,2 1 0,-1 0 0,0 1 0,1 0 0,-2-1 0,2-1 0,-1-1 0,0 0 0,0-1 0,-1-1 0,1 0 0,-1 0 0,1 0 0,0-1 0,-1 0 0,0 0 0,0 0 0,0 1 0,0-1 0,0-1 0,0 0 0,0 0 0,0 0 0,0-1 0,0 0 0,0 0 0,0 1 0,0-1 0,0 0 0,0 1 0,0-1 0,0 1 0,0 0 0,0-1 0,0 2 0,0-1 0,0 0 0,0 1 0,0-1 0,0 2 0,0-1 0,0 0 0,0 1 0,0-1 0,0-1 0,0-1 0,0 1 0,0-2 0,0 1 0,0-2 0,0 1 0,0-1 0,0 0 0,0-3 0,0 0 0,0-4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2:20.1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93 1 24575,'-6'0'0,"-2"0"0,-1 0 0,-2 0 0,0 0 0,3 0 0,1 2 0,1 1 0,0 1 0,1 3 0,0 0 0,1-1 0,1 2 0,2 0 0,-1 0 0,2 1 0,0-1 0,0-1 0,0-2 0,0 0 0,3-2 0,3-1 0,5-1 0,4 0 0,2-1 0,-1 0 0,-3 0 0,-2 0 0,-1 0 0,-2 0 0,-1 2 0,1 1 0,-2 2 0,-1 2 0,1-1 0,-2 3 0,-1 0 0,-1 0 0,0-1 0,-2 0 0,-3 1 0,-3 0 0,-3 1 0,-2-1 0,1 0 0,2-3 0,1 0 0,0-3 0,1-1 0,0-1 0,-1-1 0,1 0 0,-1 0 0,0 0 0,1 0 0,0 0 0,3 0 0,-1 0 0,2 0 0,-1 0 0,1 0 0,1 0 0,1 0 0,0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2:21.2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13:10:07.65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1729 20 24575,'-84'0'0,"-9"0"0,45 0 0,-1 0 0,0 0 0,1 0 0,-39 0 0,18 0 0,23 0 0,15 0 0,15 4 0,6 5 0,-3 13 0,-7 16 0,-11 18 0,-6 9 0,-2 2 0,4-6 0,9-11 0,9-3 0,9 0 0,6 7 0,10 14 0,12 11 0,9 1 0,5-6 0,-6-18 0,-10-20 0,-6-16 0,-7-18 0,-14-58 0,-18-31 0,4 13 0,-1-5 0,-4 2 0,0 1 0,1 2 0,3 3 0,6 16 0,2 6 0,-3-13 0,11 34 0,14 33 0,15 23 0,18 24 0,10 15 0,0 5 0,-10-8 0,-14-19 0,-11-15 0,-11-18 0,-9-10 0,-13-19 0,-14-15 0,-13-23 0,-9-15 0,27 32 0,2-1 0,-23-38 0,14 16 0,12 20 0,11 19 0,8 14 0,2 33 0,1 6 0,-1 48 0,-1-24 0,-2 5 0,-3 17 0,0 3 0,-3 6 0,0 1 0,-2-7 0,0-3 0,3-18 0,1-6 0,-2 15 0,4-35 0,4-26 0,-6-61 0,2-28 0,0 4 0,1-8 0,2 25 0,2-1 0,0 0 0,0-2 0,1 0 0,0 1 0,0-21 0,0 4 0,1 23 0,-1 5 0,0-9 0,-1 34 0,0 23 0,1 48 0,0 16 0,3-4 0,2 4 0,2-1 0,2-1 0,2 1 0,0-1 0,2-8 0,-1-4 0,7 18 0,-6-25 0,-4-21 0,-4-14 0,-3-37 0,1 10 0,1-25 0,9 27 0,18 5 0,35 6 0,-14 6 0,5 2 0,11 3 0,3 3 0,4 3 0,-1 2 0,-8 3 0,-4 1 0,28 14 0,-36-7 0,-32-8 0,-22-7 0,-24-8 0,-35-10 0,12 1 0,-6-2 0,-16-4 0,-5-2 0,-7-3 0,0 0 0,3 1 0,3 0 0,11 2 0,6 1 0,-25-12 0,36 9 0,22 4 0,15 5 0,8 2 0,1 1 0,-1-1 0,-1-3 0,-2-1 0,-2-3 0,-4-1 0,-4-1 0,-4-1 0,-5 3 0,-4 2 0,-3 0 0,-1 2 0,3 2 0,7 4 0,8 3 0,8 4 0,4 16 0,3 17 0,0 39 0,0-19 0,0 3 0,0 11 0,0 1 0,1 1 0,1-1 0,1-7 0,1-3 0,5 31 0,2-28 0,-4-21 0,-2-21 0,-2-11 0,-2-39 0,0-8 0,-6-45 0,0 39 0,-2-2 0,-2-10 0,-1-1 0,-1-1 0,-1 0 0,0 6 0,1 2 0,-7-27 0,5 34 0,5 22 0,6 14 0,0 9 0,-5 18 0,3 7 0,-2 21 0,4 5 0,2 17 0,0 1 0,0 15 0,0-30 0,0-4 0,0-32 0,0-5 0,0-2 0,0-6 0,0-25 0,0-2 0,0-26 0,0 10 0,0-5 0,0-3 0,0-5 0,-2-4 0,-2 2 0,0 8 0,-1 10 0,3 11 0,-1 9 0,1 4 0,-1 3 0,2 1 0,-3-1 0,1 0 0,-2 1 0,-5 19 0,4 1 0,-3 16 0,7-7 0,0 0 0,1 1 0,1 5 0,0 4 0,0 2 0,0 0 0,0-2 0,0-2 0,0-2 0,0 0 0,0 2 0,0 2 0,0 3 0,0 3 0,0-3 0,0-5 0,0-9 0,0-7 0,0-5 0,0-2 0,0 2 0,3-33 0,-2 7 0,2-28 0,-3 15 0,0 1 0,0-1 0,0 2 0,0-2 0,0 5 0,0 4 0,0 3 0,0 5 0,0 3 0,0 2 0,0-1 0,-2 1 0,2-1 0,-3-1 0,2 1 0,-1-2 0,0-2 0,1-1 0,0-2 0,1-1 0,-1 2 0,0 0 0,0 1 0,1 2 0,0 2 0,0 3 0,0 28 0,0-14 0,0 21 0,-1-22 0,0 0 0,-1 5 0,-1-3 0,1 4 0,-1-6 0,0 4 0,1-2 0,0 2 0,1-2 0,0-1 0,0 1 0,0 3 0,0-2 0,1 4 0,0 0 0,0 4 0,0 1 0,1-1 0,1-2 0,1-3 0,0-3 0,1-1 0,-1-1 0,0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23:12.6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84 0,'11'0'0,"-2"0"1962,-9 0-1242,0 0-630,9 0 1319,-7 0-1319,17 0-180,-7 0-90,9 0 1039,0 0-1039,9 0 3482,2 0-3571,9 0-91,1-9 360,-10 7-810,8-26 810,-17 24 0,8-24 0,-11 16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2:22.96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24575,'0'7'0,"0"0"0,0 2 0,0 0 0,0 0 0,0 0 0,0-2 0,0 0 0,0-1 0,0-1 0,0-2 0,0 1 0,-1 0 0,0-1 0,1 1 0,0 0 0,0 1 0,-1 0 0,1 0 0,0 0 0,-1 0 0,1-1 0,0-1 0,0 0 0,0-1 0,-1 1 0,1 0 0,-1 1 0,1 0 0,-1 0 0,0 1 0,0-2 0,1 0 0,0-2 0,-1 1 0,1-2 0,-1 1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2:25.25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50 24575,'0'8'0,"0"2"0,0 1 0,0-1 0,0 0 0,0-1 0,0 0 0,0 1 0,0 2 0,0-1 0,0 0 0,0 0 0,0-2 0,0-1 0,0-1 0,0-4 0,0-14 0,0-3 0,0-9 0,1 5 0,0 3 0,2 0 0,3 2 0,1-1 0,1-2 0,1 3 0,0 0 0,-1 2 0,-1 3 0,0 2 0,-2 2 0,-1 2 0,1 0 0,-1 2 0,-1 0 0,1 0 0,-1 0 0,1 0 0,0 0 0,-1 1 0,1 1 0,1 2 0,-2 2 0,2 1 0,-1 0 0,-1 1 0,0 2 0,-1 0 0,0-1 0,-1 0 0,-1-1 0,1-1 0,-1 1 0,0 1 0,0 0 0,0 0 0,0 0 0,0 0 0,0 0 0,0-1 0,0 0 0,0-2 0,0 0 0,0 0 0,0-1 0,0 1 0,0-2 0,0-1 0,0-2 0,-1 0 0,1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2:28.1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131 144 24575,'-4'1'0,"0"0"0,2-1 0,0 0 0,-1 0 0,-1 0 0,1 0 0,-2 0 0,1 0 0,-1 0 0,1 0 0,-2 0 0,0 0 0,0 0 0,0 0 0,-1 0 0,0 0 0,0 0 0,1-2 0,-1-1 0,1-1 0,0-3 0,-1-3 0,1-2 0,2-1 0,2 1 0,1 1 0,1-1 0,3 2 0,5-1 0,2 1 0,4 0 0,-2 3 0,0 2 0,-1 2 0,-1 1 0,-2 1 0,0 1 0,0 0 0,-1 1 0,-1 0 0,1 2 0,-1 1 0,0 1 0,1-2 0,-1 2 0,-1 1 0,1 0 0,-1 2 0,-1 1 0,-1 1 0,0 2 0,-2 0 0,0 1 0,-1 0 0,0 0 0,0-1 0,0-1 0,-1-1 0,0-2 0,-2 0 0,-2 0 0,-1 1 0,-2 4 0,3-7 0,-2 4 0,2-4 0,-2 2 0,1-2 0,2 0 0,1-2 0,0 0 0,0 0 0,-2-1 0,0 0 0,0 1 0,-1-1 0,1 0 0,0-1 0,1-1 0,1-1 0,0 0 0,0 0 0,-1 0 0,0 0 0,0-1 0,0-1 0,0-3 0,0 1 0,0-3 0,1 0 0,0-1 0,0 2 0,2 0 0,0 0 0,1 0 0,0-1 0,0 0 0,0 0 0,0 0 0,0 2 0,0 1 0,0-1 0,0 2 0,0 1 0,0 0 0,0 0 0,0 0 0,0 0 0,0 1 0,0-1 0,0 2 0,0-2 0,0 0 0,0 0 0,0-1 0,0 0 0,0 0 0,0 3 0,0-1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3:09.97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3:12.65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0 620 24575,'22'63'0,"-6"-26"0,2 0 0,4 9 0,4 0 0,-1-1 0,0-2 0,-4-6 0,-2-1 0,8 16 0,-15-22 0,-7-16 0,-4-17 0,-5-53 0,-1-5 0,-1-12 0,3 9 0,-2-4 0,0-3-242,1 14 1,0-2 0,-1 0 0,0 2 241,0-14 0,0 1 0,0 4 0,-2-9 0,0 8 0,1 21 0,0 7 0,1 1 0,2 32 0,13 75 0,0-30 0,1 3 0,5 26 0,2 7 0,3-5 0,0 0 0,-2 0 0,0-2 0,-2-1 0,-2-4 0,-3-8 0,-1-4 0,-4-10 0,-1-3 965,2 17-965,-4-24 0,-3-18 0,1-11 0,2-22 0,3-28 0,-2 10 0,2-3 0,1-6 0,1-2 0,-1 1 0,2 2 0,6-22 0,-1 26 0,-8 24 0,-3 25 0,-4 29 0,2 35 0,-1-17 0,0 5 0,0 12 0,0 3 0,0-2 0,0-1 0,-2-6 0,-1-3 0,0-15 0,0-4 0,-4 7 0,1-24 0,-1-26 0,-1-40 0,4-2 0,-2-6 0,1-17 0,0-3 0,1-7 0,0 0 0,1 7 0,0 4 0,0 15 0,0 5 0,0-12 0,1 28 0,1 16 0,0 6 0,1-3 0,0-8 0,2-43 0,-2-9 0,-2 6 0,-1 17 0,-1 43 0,1 7 0,2 12 0,1 17 0,6 25 0,0-17 0,2 3 0,5 8 0,1 2 0,3 8 0,1 2 0,3 6 0,-1 0 0,-2-3 0,1 0 0,-4-5 0,0-2 0,-2-8 0,-2-4 0,-2-10 0,-1-1 0,3 20 0,-4-21 0,-5-12 0,-2-11 0,0-4 0,-1-3 0,0-3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3:17.86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706 13 24575,'15'17'0,"-4"3"0,-11 6 0,0-1 0,0-2 0,-1-10 0,-5-1 0,-13-8 0,-16 2 0,-19 0 0,-10-1 0,-7 2 0,1 2 0,9 1 0,11 0 0,16-3 0,12-3 0,12-4 0,6-7 0,4-11 0,0-13 0,0-9 0,4-4 0,4 7 0,5 12 0,4 11 0,3 14 0,6 25 0,8 32 0,-13-11 0,-1 4 0,0 9 0,-1 1 0,-2 2 0,-2 0 0,-5-4 0,-1-2 0,-4-8 0,-1-3 0,-3-5 0,-2-3 0,-5 21 0,-6-18 0,-2-13 0,-3-10 0,2-6 0,-4-2 0,-5-3 0,-4-2 0,-5 0 0,-2-1 0,2 0 0,4-2 0,6 0 0,8-2 0,4-2 0,5-6 0,2-6 0,2-13 0,1-11 0,1-10 0,0-3 0,0 9 0,1 15 0,2 13 0,2 8 0,3 5 0,-2 0 0,0-4 0,-6-1 0,-7-5 0,-11 0 0,-17 3 0,-3 3 0,6 6 0,11 7 0,14 7 0,4 3 0,1 3 0,-1 0 0,-2 1 0,-1-1 0,0-3 0,0-6 0,2-2 0,3-5 0,13-4 0,14-2 0,24-2 0,-12 5 0,3 0 0,4 2 0,-1 2 0,-1-1 0,-2 1 0,31 8 0,-25-2 0,-4-1 0,0 1 0,-1-1 0,-2 0 0,-4-2 0,-4-1 0,-2 1 0,-2 1 0,-1 1 0,-1-1 0,-2 1 0,0 1 0,-2-1 0,-1 1 0,-1-2 0,0-1 0,0-1 0,-1-1 0,0-2 0,-1 2 0,0-1 0,-2 0 0,-1-1 0,-2-1 0,-3 0 0,-3-1 0,-4 3 0,-10 4 0,-1-1 0,-7 2 0,-1-3 0,-2 2 0,-1-2 0,-1 0 0,4-3 0,2-1 0,1 1 0,4-1 0,2-2 0,2 1 0,-3-2 0,2 0 0,22 0 0,-6 0 0,18 0 0,-14 0 0,-3 0 0,0-1 0,-2 0 0,0-1 0,0 0 0,1 1 0,4 0 0,1 0 0,0 1 0,-2 0 0,-2 0 0,-6 0 0,-33 9 0,3-4 0,-32 7 0,20-7 0,3-1 0,8-1 0,10-2 0,6-1 0,5 0 0,4-17 0,2 0 0,3-16 0,4 4 0,1 0 0,3-1 0,6 2 0,3 4 0,6 1 0,6 4 0,7 3 0,5 7 0,0 5 0,-7 3 0,-10 1 0,-10 0 0,-8 1 0,-4 0 0,-2 1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3:22.11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1 453 24575,'2'28'0,"1"0"0,-3-8 0,2-8 0,5-5 0,11-8 0,12-2 0,15-7 0,-16 3 0,25-15 0,-9 2 0,6-4 0,-7 4 0,-25 11 0,-10 6 0,-9 3 0,-13 10 0,-3 5 0,-10 12 0,1 4 0,0 3 0,2 1 0,1-1 0,1-1 0,1-2 0,1-4 0,3-5 0,0-3 0,0-2 0,-3-2 0,0-1 0,2-2 0,2-2 0,5-3 0,4-3 0,12-26 0,12-17 0,0 2 0,3-6 0,4 0 0,0 1 0,2-2 0,1 2 0,-1 6 0,-3 2 0,15-10 0,-12 18 0,-9 13 0,-11 11 0,-3 5 0,-5 8 0,-5 13 0,-5 17 0,-5 15 0,-6 10 0,-1-1 0,4-9 0,4-14 0,5-16 0,5-14 0,2-6 0,17-31 0,8-17 0,-1 3 0,4-4 0,-1-1 0,3-2 0,4-9 0,3 0 0,-4 5 0,1 2 0,-5 10 0,-1 2 0,17-18 0,-17 29 0,-1 0 0,1-2 0,0 1 0,1 1 0,-3 3 0,-4 4 0,-5 5 0,-4 5 0,-5 6 0,-2 27 0,-2-1 0,-1 24 0,0-7 0,-1-1 0,0-5 0,-1-9 0,0-7 0,1-3 0,-2-8 0,3 1 0,-3-6 0,0 4 0,0 1 0,-2 1 0,1 0 0,1 2 0,-1 0 0,0 0 0,1-4 0,1-1 0,-3 1 0,0 4 0,-5 9 0,0 3 0,-1 0 0,1-3 0,2-3 0,3-4 0,4-7 0,14-18 0,-2-6 0,13-21 0,-4 2 0,5-8 0,-1-2 0,0 4 0,-1 4 0,-4 7 0,-2 3 0,-1 1 0,-3 4 0,-3 6 0,-1 7 0,-5 7 0,1 1 0,3 12 0,-1 6 0,5 10 0,-4 7 0,-2-1 0,-3-1 0,-1-4 0,-2-5 0,0-4 0,0-4 0,0-4 0,0-3 0,-1 0 0,-4 3 0,-5 6 0,-5 9 0,-3 7 0,1 2 0,1-7 0,6-6 0,4-6 0,2-8 0,2-1 0,1-3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3:32.26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437 292 24575,'-26'6'0,"-2"-24"0,3-34 0,5-17 0,11 1 0,17 16 0,16 22 0,19 26 0,11 25 0,-1 21 0,-11 15 0,-15 0 0,-14-10 0,-23-13 0,-20-13 0,-19-10 0,-14-11 0,5-15 0,12-13 0,15-8 0,19-1 0,20 5 0,17 5 0,17 6 0,4 9 0,-9 7 0,-13 11 0,-13 15 0,-13 10 0,-18 9 0,-22-3 0,-17-8 0,-11-11 0,4-11 0,16-17 0,16-14 0,24-16 0,29-11 0,28-1 0,-11 31 0,7 2 0,8 4 0,3 6 0,0 5 0,0 5 0,-2 5 0,-4 6 0,-10 1 0,-4 5 0,7 21 0,-22-2 0,-32-2 0,-30-5 0,4-16 0,-7-2 0,-14-1 0,-4-4 0,-5-1 0,-1-5 0,1-4 0,5-6 0,10-4 0,6-5 0,13-4 0,9-5 0,2-31 0,52 5 0,13 30 0,12 5 0,17 3 0,8 8-277,-17 6 1,4 3 0,-2 5 276,0 1 0,-1 4 0,-2 4 0,-8 3 0,0 3 0,-6 3 0,12 15 0,-8 5 0,-17-2 0,-8 3 0,-10-2 0,-11 1 0,-11-2 0,-9-2 0,-6-2 0,-4-4 0,-4-5 0,-2-4 829,-27 9-829,17-18 0,16-23 0,24-39 0,14 7 0,6-3 0,7-10 0,6 1 0,5-1 0,4 5 0,0 10 0,-1 5 0,22-5 0,-19 29 0,-20 30 0,-18 24 0,-29 19 0,-2-28 0,-7-1 0,-6-1 0,-5-4 0,-2-3 0,-1-4 0,6-5 0,2-6 0,-13-6 0,20-30 0,33-34 0,10 19 0,6-1 0,4-1 0,6 3 0,3 8 0,1 4 0,30-1 0,-5 20 0,-7 18 0,-13 13 0,-12 10 0,-10-1 0,-15-4 0,-16-8 0,-14-8 0,-8-15 0,5-19 0,12-25 0,25-24 0,10 27 0,8 0 0,6 1 0,4 4 0,6 5 0,3 4 0,-2 9 0,-1 5 0,21 2 0,-15 16 0,-18 10 0,-9 10 0,-8 8 0,-3 0 0,-3 0 0,-3-6 0,-2-7 0,-2-8 0,0-7 0,-6-31 0,4-9 0,-4-24 0,5 13 0,4 16 0,5 15 0,7 19 0,10 21 0,3 18 0,-4 17 0,-8 12 0,-12-34 0,-7 0 0,-11 7 0,-8-1 0,-17 5 0,-9-2 0,8-13 0,-5-1 0,0-2-141,2-3 1,-1 0-1,3-4 1,-5 3-1,5-6 1,-3 0-1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3:35.86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69 1 24575,'0'74'0,"0"-34"0,0 1 0,0 5 0,0 2 0,0 3 0,0 2 0,0 0 0,0-1 0,1-3 0,-1 0 0,2-4 0,0-3 0,5 26 0,4-12 0,1-14 0,1-7 0,-1-5 0,-1-6 0,-1-5 0,-2-4 0,-4-7 0,0-2 0,13-5 0,7 3 0,15 3 0,-2 4 0,-5-1 0,-9-4 0,-10-7 0,-1-16 0,10-36 0,-3 9 0,1-8 0,5-11 0,2-4 0,-8 20 0,0-1 0,0 2 0,5-16 0,-1 4 0,-5 13 0,-2 6 0,3-9 0,-10 30 0,-10 26 0,-13 28 0,-3 0 0,-2 5 0,-9 16 0,-4 5 0,9-18 0,-1 1 0,-1-1 0,-11 21 0,1-2 0,6-13 0,2-4 0,-9 13 0,15-25 0,12-19 0,7-11 0,15-52 0,6 7 0,5-5 0,0 1 0,1-3 0,4 0 0,3 0 0,3 0 0,0 2 0,0 6 0,0 1 0,1 5 0,8-5 0,-1 8 0,18 3 0,-23 33 0,-24 37 0,-30 29 0,-5-22 0,-6 2 0,-7 3 0,-4 0 0,-3-4 0,-1-2 0,3-7 0,0-4 0,8-10 0,0-4 0,-11 0 0,18-25 0,24-53 0,13 5 0,7-6 0,-2 8 0,6-2 0,0-1-152,3-3 0,2 0 1,2 3 151,-1 6 0,0 3 0,1 4 0,8-7 0,1 8 0,18 1 0,-16 43 0,-17 48 0,-22-9 0,-7 4 0,-9 14 0,-9 0 0,-6 2 0,-9-3 0,-5-4 0,-4-6 0,-1-6 0,-1-6 227,6-7 1,0-5-228,7-6 0,2-4 0,-14 7 0,18-17 0,16-18 0,17-30 0,6 5 0,5-4 0,5-8 0,5-1 0,3-2 0,4 2 0,-1 8 0,0 4 0,20-5 0,-14 39 0,-19 40 0,-16 26 0,-7-24 0,-5 1 0,-4-3 0,-4 0 0,-5-4 0,-4-2 0,-1-6 0,-2-1 0,-30 12 0,3-14 0,11-11 0,9-14 0,11-21 0,9-26 0,9-27 0,6 32 0,0 0 0,5 1 0,0 1 0,10-28 0,8 23 0,7 19 0,-2 27 0,-4 36 0,-8 35 0,-10-24 0,-1 3 0,-2 1 0,-2 0 0,-4-5 0,-3-3 0,-16 25 0,-14-21 0,-6-17 0,-2-16 0,3-19 0,6-31 0,20-1 0,2-7 0,1-19 0,3-4 0,3 18 0,1-2 0,2 0 0,-1 0 0,2 0 0,0 0 0,-1-15 0,2 3 0,1 13 0,1 4 0,-1-23 0,6 32 0,6 23 0,9 34 0,11 38 0,-15-18 0,1 5 0,-1 5 0,0 2 0,-2-5 0,-2-1 0,4 25 0,-8-16 0,-10-20 0,-10-15 0,-12-11 0,-10-24 0,-1-34 0,18 4 0,2-4 0,3-9 0,2-4 0,3-1 0,2-1 0,3 8 0,2 2 0,3 12 0,2 5 0,7-16 0,6 28 0,2 19 0,-9 5 0,0 3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3:38.53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694 734 24575,'0'51'0,"0"0"0,0 1 0,0 2 0,0 1 0,0 0 0,0 6 0,0 1 0,0-1 0,0-2 0,0-1 0,0-3 0,0 13 0,0-4 0,0-14 0,0-6 0,-1 6 0,-6-27 0,-9-19 0,-13-32 0,6-23 0,2-16 0,4 2 0,2-8 0,3-4-246,1 7 0,1-4 0,3-1 0,0 0 49,3 11 0,0-2 1,3 0-1,1 1 0,1 2 56,5-10 1,3 0 0,1 3-1,5 3-22,0 9 1,1 1 0,4 4 0,2 2 162,8-2 0,3 3 0,2 8 0,16-2 0,1 14 0,-6 19 0,-1 15 0,-5 17 0,-5 13 0,-2 21 0,-8 12 0,-8-7 0,-6 5 0,-3 3 226,-3-11 0,-4 3 1,-1 0-1,-2 0-226,-3 3 0,-3 0 0,-2 0 0,-2 0 0,-2-3 0,-3 1 0,-2-2 0,-2-2 0,-6 9 0,-3-3 0,-2-4 217,3-9 0,-2-4 0,-1-4-217,-9 5 0,-1-9 0,7-15 0,-1-8 0,-28-11 0,32-24 0,4-13 0,2-24 0,7-11 0,7 8 0,4-3 0,2-2 241,1-5 0,4-1 0,4 1-241,3 4 0,4 2 0,2 4 0,9-10 0,4 9 17,1 18 0,2 16-17,24 35 0,-31 34 0,-8 19 0,-4 2 0,-3 8 0,-3 2-246,-2-8 0,-2 2 0,-2 2 0,-1 0 0,-2 4 0,-3 1 0,-2 0 0,-1-2 239,-1-3 1,-2-1 0,-2-1 0,0-5-113,-7 8 0,-1-5 1,-2-4 118,4-10 0,-2-3 0,0-7 381,-9 2 0,-2-11-381,-27-12 0,32-38 0,5-16 0,7-13 0,6-12 0,5-5-246,3 1 0,4-5 0,2-3 0,2 1 57,1 9 1,2-1-1,1 1 1,1-1 0,2 2 188,3-12 0,1 1 0,3 2 0,2 5 327,5-4 1,4 4 0,1 7-21,6-2 0,4 13-125,-5 20 1,-1 17-183,-5 29 0,-4 16 0,-5 28 0,-7 12 0,-4-16 0,-2 4 0,-2 1-198,-3 1 1,-2 2 0,-1-3 197,-1-5 0,-1-2 0,-3-4 0,-5 12 0,-4-7 491,-2-15 1,-4-5 491,-25 7-612,-4-26-371,1-46 0,28-17 0,5-13 0,8 3 0,2-5 0,4-2-324,2-9 1,4-3-1,2 1 324,4 2 0,2 0 0,2 5 0,0 12 0,2 3 0,2 6 319,4-3 1,2 11-320,10 19 0,-12 61 0,-14-8 0,-3 5 0,0 6 0,-1 0 0,-2-6 0,-3-3 983,-9 19-962,-15-22-21,-15-22 0,-17-46 0,23-10 0,4-10 0,10 5 0,4-5 0,1-2 0,2-4 0,1-3 0,4 1 0,2 5 0,3 0 0,2 5 0,1-11 0,1 8 0,0 1 0,9 68 0,-1 31 0,-1 14 0,-1-2 0,-1 5 0,0 2-246,0-5 0,-1 0 0,-1 3 0,0-1 51,-3 0 0,1 1 0,-2-1 1,0-2 194,-2 13 0,-2-2 0,-2-5 0,1-13 0,-2-4 0,-1-4 0,-3 4 0,-2-8 0,-7 3 0,4-29 0,0-29 0,-4-49 0,10 8 0,3-6 0,0-14 0,3-2 0,3 24 0,0 0 0,2 2 491,3-13 1,2 7 288,9-17-780,7 45 0,-1 70 0,-10 12 0,-5 11 0,-1-9 0,-3 4 0,0 2-269,-2 6 0,-1 2 0,-2-2 269,0-5 0,-2-1 0,0-4 0,-3 11 0,-1-8 0,1-16 0,0-8 0,-5 2 0,1-26 0,-7-19 0,-6-28 0,1-35 403,14 19 1,5-4-404,1-6 0,6-1-197,7 0 0,2 5 1,-1-11-1,10 24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23:28.6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84 7533,'0'11'719,"0"-2"-359,0-9-180,8 0 0,4-9-180,8 7 270,1-7-90,9-1 89,21-11-269,-5 7-449,24-13 449,-35 25-540,13-8 360,-24 10 90,6 0 90,-19 0 0,-2 0-180,-9 0 180,0 0 630,0 10-180,0 10-450,0 3 180,0 16-270,-9-15 180,-12 43 0,-1-37-90,-19 46-337,19-51 337,-9 24-180,11-26-3071,-1 16 3251,0-15 0,1 5 0,-2 2 0,2-8 180,-1 17 0,0-26 105,10 13-285,1-24 3302,10 6-3392,0-9 90,19 9 0,-5-7 0,25 7 90,-16-9-180,26 0 90,-24 0-269,33 0 269,-33 0-360,24 0 360,-35 0-540,23-9 540,-32 7-719,23-7-91,-17 9 450,9-9-179,2 6 539,-11-15 0,-2 6 0,-9 0 0,0-6 0,0 7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3:43.36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102 1 24575,'-21'2'0,"3"0"0,12-1 0,2 1 0,0 6 0,2-2 0,-1 5 0,3-5 0,-1 0 0,-8-3 0,3-1 0,-8-1 0,9-1 0,0 0 0,1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3:48.0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24575,'14'1'0,"-2"0"0,-2 1 0,-2 1 0,-1 1 0,-1-1 0,0 1 0,0 0 0,-1-1 0,-1-1 0,2 0 0,-1 0 0,0-1 0,0 1 0,-2 0 0,1 0 0,-1-1 0,-1 1 0,0 0 0,0 0 0,0 0 0,1 0 0,-2 0 0,2 1 0,-1 0 0,2 0 0,-1 1 0,0 0 0,0-1 0,-1 0 0,0-1 0,0 0 0,-1 0 0,1-1 0,-1 1 0,1-1 0,1 2 0,-1 0 0,1 0 0,1 0 0,-1 0 0,-2-2 0,1 1 0,0-1 0,-1 1 0,3 1 0,0 0 0,0 0 0,-1 1 0,1-1 0,-2-1 0,0 0 0,0-1 0,-1 0 0,1 0 0,1 2 0,2-1 0,0 1 0,0 0 0,-1-1 0,1-1 0,-2 1 0,-1-1 0,0-1 0,0 1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3:52.0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24575,'10'0'0,"-1"0"0,-2 2 0,1 3 0,0 0 0,1 1 0,-1-1 0,0-1 0,-2 0 0,0 0 0,-1-1 0,1 0 0,-3-1 0,1-1 0,0 1 0,-1-1 0,1 2 0,-1-2 0,0 1 0,0-1 0,0 1 0,0 0 0,0-1 0,0 2 0,1-2 0,-1 2 0,0-2 0,1 1 0,0 0 0,-1-1 0,0 1 0,0-1 0,-1 0 0,1 1 0,1-2 0,-1 1 0,0 0 0,-1 0 0,1-1 0,0 0 0,0 1 0,-1-1 0,0 1 0,0-1 0,0 1 0,1-1 0,-1 0 0,2 0 0,-2 0 0,0 0 0,1 0 0,-1 0 0,2 1 0,-1 1 0,0-1 0,0 0 0,0 0 0,-1-1 0,-1 1 0,2-1 0,0 0 0,-1 1 0,0-1 0,0 1 0,1-1 0,0 0 0,-2 1 0,-6 0 0,-3 0 0,-5-1 0,1 0 0,0 0 0,0 0 0,3 0 0,2 0 0,2 0 0,3 0 0,1 0 0,-2 0 0,0 0 0,-3 0 0,-1 0 0,-1 0 0,-1 0 0,5 0 0,0 0 0,4 0 0,6 0 0,-2 0 0,5 0 0,-5 0 0,2 0 0,0 0 0,0 0 0,-1 0 0,-1 0 0,1 0 0,-1 0 0,-1 0 0,0 0 0,1 0 0,-1 0 0,1 0 0,-1 0 0,0 0 0,-1 0 0,0 0 0,-1 0 0,2 0 0,0 0 0,1 0 0,-1 0 0,0 0 0,0 0 0,1 0 0,0 1 0,-2-1 0,1 1 0,-2-1 0,2 1 0,-1-1 0,2-2 0,-1-1 0,0 1 0,0-1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3:55.6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176 0 24575,'-9'1'0,"0"0"0,3-1 0,1 0 0,-1 0 0,-1 0 0,-2 0 0,0 0 0,-1 0 0,1 0 0,2 0 0,2 0 0,2 0 0,0 0 0,2 0 0,-1 0 0,-1 2 0,-2 0 0,-3 1 0,-1 1 0,0 0 0,2-1 0,3-1 0,3-1 0,0 0 0,-1 1 0,1-1 0,-2 1 0,1-2 0,0 2 0,-1-2 0,-1 1 0,-1 1 0,1-1 0,2-1 0,11-2 0,-3 1 0,8-2 0,-2 0 0,0 0 0,2 2 0,-1-1 0,-3 2 0,1 0 0,-1 0 0,0-1 0,0 0 0,0 1 0,-2-1 0,-1 1 0,-1-1 0,-1 0 0,0 1 0,-3 0 0,0 0 0,0 0 0,0-1 0,2 1 0,2-2 0,4 1 0,0-1 0,-1 1 0,-2 0 0,-3 0 0,0 1 0,1 0 0,1-1 0,1 1 0,1 0 0,0 0 0,1 0 0,-1 0 0,-1 0 0,-2 0 0,-4 0 0,-9 0 0,-1 0 0,-10 0 0,2 1 0,1 0 0,0 1 0,3-1 0,0 0 0,3-1 0,0 0 0,2 1 0,1-1 0,2 1 0,0 0 0,0-1 0,1 1 0,0 0 0,1 0 0,2-1 0,-1 0 0,-1 1 0,0 0 0,-4 0 0,-1 0 0,0 1 0,1-1 0,1 0 0,3 0 0,1-1 0,1 0 0,-2 0 0,-1 0 0,-2 2 0,0-1 0,1 0 0,1 0 0,1 0 0,2-1 0,0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3:59.6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32 140 24575,'10'-8'0,"-2"0"0,-1 2 0,-2 0 0,-2 2 0,1 2 0,-1 1 0,0-1 0,0 0 0,4-2 0,2 0 0,1-1 0,0 1 0,-2 1 0,-1 0 0,-1 0 0,-2 1 0,1 1 0,-1-1 0,0 1 0,0-1 0,1 0 0,0-1 0,1 1 0,-1 0 0,-1 0 0,1 0 0,-1 0 0,-1 1 0,1 0 0,-2 0 0,-10 1 0,0 2 0,-9 2 0,2 2 0,-2 1 0,1 0 0,2-1 0,1 0 0,2 0 0,0 0 0,-1 0 0,1 0 0,1 0 0,0 0 0,2-3 0,1 1 0,1 0 0,3-2 0,1-1 0,9-9 0,-2 2 0,8-6 0,1 1 0,2-1 0,0 2 0,-2 1 0,-3 2 0,-2 3 0,-3 0 0,0 2 0,0-1 0,-2 1 0,1 0 0,-1 1 0,-1-1 0,1 1 0,1-1 0,-1 1 0,1-1 0,-2 1 0,1 0 0,-1 1 0,-1-1 0,-1 1 0,2-1 0,0 0 0,2-1 0,-1 0 0,1 1 0,-1-1 0,-1 1 0,-1 1 0,-1-1 0,1-1 0,1-1 0,2-3 0,-2 3 0,2-3 0,-5 6 0,2-2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4:03.6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 24575,'0'10'0,"0"3"0,0-4 0,0 3 0,-1-3 0,-1 4 0,2-3 0,0-1 0,0-2 0,0-2 0,0-1 0,0-1 0,0-1 0,0 0 0,0 0 0,0-1 0,0 2 0,0 0 0,0 0 0,0 3 0,-1 4 0,0 5 0,0 1 0,0-1 0,0-6 0,1-3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4:05.6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24575,'0'10'0,"0"3"0,1 1 0,0 2 0,0 1 0,1 0 0,1 1 0,-1 0 0,1 2 0,0 0 0,0 1 0,0 0 0,0 0 0,0-2 0,0-1 0,-1-4 0,0-3 0,-2-4 0,1-2 0,0-1 0,-1 0 0,1-3 0,-1 1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4:07.2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24575,'0'20'0,"0"3"0,0 6 0,1 2 0,3 11 0,2 4 0,1 1 0,1-3 0,-4-9 0,0-3 0,0 1 0,-1-2 0,1-2 0,-1-1 0,0-6 0,-1-4 0,-1-4 0,0-7 0,-1-3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4:18.0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24575,'9'0'0,"2"0"0,4 0 0,3 0 0,-1 0 0,0 0 0,-2 0 0,-1 0 0,-1 0 0,-2 0 0,0-1 0,0 1 0,-1-2 0,1 0 0,-1 0 0,0 1 0,1-1 0,-1 2 0,1-2 0,-2 0 0,1 0 0,0 1 0,-1-1 0,2 0 0,0 1 0,1-1 0,-1 1 0,2-2 0,-1 2 0,0-1 0,0 0 0,-2 1 0,-2 0 0,-1 0 0,-1 1 0,-1 0 0,-1 0 0,-1 0 0,-2 0 0,0 0 0,-3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4:22.0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12 24575,'6'0'0,"2"0"0,0 0 0,0 0 0,1-1 0,-3 1 0,1-1 0,-1 0 0,-1 0 0,1 1 0,-2 0 0,1 0 0,-1 0 0,1 0 0,-2 0 0,0 0 0,0 0 0,-2 0 0,0 0 0,0 0 0,2 0 0,1-1 0,2 0 0,1 0 0,1 0 0,0 0 0,-1 0 0,2 1 0,-1-1 0,1 1 0,1-1 0,1 1 0,0 0 0,1 0 0,-2 0 0,0 0 0,-2 0 0,-1 0 0,0 0 0,-2 0 0,0 0 0,0 0 0,-1 0 0,1 0 0,0 0 0,0 0 0,1 0 0,-1 0 0,1 0 0,0 0 0,1 0 0,1 0 0,1 0 0,1 0 0,1 0 0,0 0 0,-2 0 0,-2 0 0,-1 1 0,0 0 0,-1-1 0,0 1 0,0 0 0,-2 0 0,1-1 0,1 0 0,0 0 0,1 1 0,-1 0 0,1 0 0,0-1 0,-2 1 0,-1-1 0,-2 0 0,-8 0 0,-9 0 0,-11 0 0,-8 0 0,-5 0 0,5 0 0,7 0 0,9 0 0,7 0 0,0 0 0,1 0 0,1 0 0,-2 0 0,0 0 0,-3 0 0,0 0 0,1 0 0,0 0 0,2-1 0,0 1 0,1-1 0,0 0 0,2 0 0,1 0 0,0 1 0,1-1 0,0 1 0,0 0 0,-1 0 0,-1 0 0,-1 0 0,0 0 0,1-1 0,1 1 0,3-1 0,3 0 0,1 1 0,6 1 0,1-1 0,6 0 0,0 0 0,1 0 0,0 0 0,-1 0 0,-1 0 0,-1 0 0,-1 0 0,-1 0 0,0 0 0,-1 0 0,-1 0 0,0 0 0,-2 0 0,2 0 0,-2 0 0,-1 0 0,-1 0 0,-1 0 0,1 0 0,1 0 0,2 0 0,2 0 0,2 0 0,-1 0 0,-2 0 0,-2 0 0,-2 0 0,-2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19:39.7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0 251 6633,'11'0'0,"7"0"0,-15 0 180,7 0 450,-10 0-181,8 0-89,4 0 540,28 0-720,-16-10 179,35 9-179,-25-18 180,55 16-180,-39-6 90,12 4 0,1 1-270,-2-8-105,-2 6 1,1 1 373,25-4-1766,-15 4 1,1 0 1676,15 3-90,-11-3 0,2 0-1091,-28 1 0,2-1 1136,24 0 0,4-1-775,-4 0 0,-2 0 730,-8-4 0,-3 2-88,-9 6 1,5 1 177,23-4 0,13-2 0,-10 0-135,-21 6 0,0 1 365,1-4 0,9-2 1,0 1-1,-15 1-320,28 2-45,-38-3 0,5 1 45,17 3 0,11 2 0,2-1-45,-13 0 0,1 0 0,3 0 0,-3 0 310,-2 0 1,-1 0 0,1 0 0,4 0-320,6-1 0,7-1 0,0-1 0,-5 1 0,-12 1 8,6 0 1,-1-1 0,7 0 0,12 0 0,0-1 0,-12 1-364,-7 2 1,-3 0 348,8 0 0,9 0 0,-11 0-30,-14 0 0,-1 0 30,19 0 0,9 0 0,-9 0 15,-22 0 0,2 0-45,6 0 0,14 0 0,-2 0 0,-11 0 0,-8 0 0,-2 0 22,8 0 1,13 0 0,-1 0-1,-12 0 23,-8 0 0,1 0-23,5 0 1,11 0-1,0 0 1,-11 0-23,-7 0 0,1 0 0,4 0 0,11 0 0,0 0 0,-11 0 0,-4 0 0,0 0 22,4 0 1,10 0-1,0 0 1,-10 0-68,-5 0 0,2 0 45,3 0 0,11 0 0,-1 0 0,-9 0 0,-4 0 0,-3 0 0,15 0 0,7 0 0,-5 0-831,-1 0 0,-3 0 831,6 0 0,0 0 0,-3 0 0,-3 0 229,-20 0 0,-3 0-229,5 0 0,-1 0 112,-2 0 1,-1 0-68,0 0 0,1 0-45,3 0 0,-1 0 0,-4 0 0,3 0-30,10 0 0,8 0 0,-6 0 30,-4 0 0,2 0 22,5 0 1,10 0-1,1 0 1,-11 0 112,-6 0 1,1 0-136,13 0 0,14 0 0,0 0 0,-13 0 684,-10 0 1,-1 0-685,22 0 0,10 0 0,-14 0 0,-32 0 0,-1 0 0,21 0 0,9 0 0,-10 0 0,-20 0 0,1 0 0,30 0 0,13 0 0,-13 0 0,-30 0 0,-1 0 0,29 0 0,11 0 0,-10 0 0,-26 0 0,0 0 0,25 0 0,11 0 0,-10 0 0,-24 0 0,-2 0 29,9 0 1,8 0 0,-11 0-30,21 0 0,8 0 0,2 0 90,-6 0-90,7 0 0,-4 0 0,-16 0 45,-1 0 0,1 0-45,5 0 45,4 0 0,-2 0-45,-11 0 0,-11 0 0,-1 0 0,0 0 45,17 0 0,5 0-45,-1 0 0,-16 0 0,9 0 0,-13 0 0,0 0-336,8-4 1,0-2 335,-11 4 139,-7-3 1,0 1-140,0 4 0,35 0 0,-31 0 0,21 0 0,-27 0 497,-10 0-497,-11 0 858,-12 0-678,-9 0-269,0 0 1,9 0 0,4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4:26.3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 24575,'0'7'0,"0"3"0,0 0 0,0 1 0,0-1 0,0-2 0,0 1 0,0-1 0,0-2 0,0-1 0,0-1 0,0-2 0,0 0 0,0-2 0,1 1 0,1-2 0,0-2 0,0-3 0,1-3 0,0-5 0,-1 0 0,1-1 0,0 3 0,-1 3 0,-1 4 0,0 3 0,-1 3 0,0 3 0,0 3 0,0 1 0,0 2 0,0 0 0,0 0 0,0-1 0,0-2 0,0-2 0,1-2 0,0-3 0,0-5 0,1-3 0,1-7 0,0-2 0,-1 3 0,-1 6 0,-1 8 0,-1 6 0,-1 0 0,-1 4 0,1-2 0,-2 4 0,1 4 0,-1 2 0,-1-3 0,2-2 0,1-5 0,1-2 0,1-4 0,0-2 0,0-6 0,0-5 0,0-6 0,0-1 0,0 3 0,0 4 0,0 5 0,0 2 0,0 2 0,0 1 0,0-1 0,0 1 0,0 0 0,-2 0 0,1 0 0,-1-1 0,1 2 0,-1 0 0,1 0 0,0 0 0,0 0 0,0 2 0,0-1 0,1 3 0,-1-1 0,1 0 0,0 1 0,0 0 0,0-1 0,0 0 0,0-1 0,0 1 0,0 2 0,0-1 0,0 1 0,0 0 0,0-2 0,0 1 0,0-2 0,0 1 0,0 0 0,1 0 0,-1 1 0,1-1 0,0 0 0,-1 0 0,1-2 0,0 1 0,-1-1 0,1 2 0,1 0 0,-1 1 0,1 0 0,0 0 0,-1 0 0,1 0 0,-1 0 0,0-1 0,1 0 0,-2-1 0,0 1 0,0 1 0,1 3 0,0 1 0,0 0 0,-1-4 0,1 0 0,-1-3 0,2-4 0,-1-1 0,1-3 0,0 1 0,-1-3 0,2-1 0,-1-4 0,2-2 0,-1-1 0,0 1 0,0 1 0,0 0 0,1 2 0,0 1 0,0 3 0,-1 0 0,-1 3 0,0 2 0,0 0 0,-1 2 0,0 0 0,0 1 0,-1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7:17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47 101 24575,'0'26'0,"0"17"0,-6 20 0,-5 4 0,-2-8 0,2-29 0,6-26 0,5-41 0,1-32 0,1 26 0,1 0 0,2-2 0,3 3 0,13-23 0,8 31 0,1 20 0,2 21 0,-4 15 0,-6 9 0,-10 14 0,-9 4 0,-13 5 0,-12 0 0,-9-7 0,0-12 0,7-11 0,10-13 0,9-7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7:22.16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125 337 24575,'0'-68'0,"0"-4"0,0 33 0,0 0 0,0-25 0,0 28 0,0 18 0,0 18 0,0 20 0,0 26 0,-1-9 0,0 3 0,-2 7 0,0 0 0,-1 1 0,0-2 0,0-7 0,-1-3 0,-1 13 0,3-18 0,0-21 0,-7-45 0,-1-14 0,2 7 0,0 0 0,-4-29 0,1 13 0,5 21 0,1 17 0,2 14 0,2 5 0,0 15 0,1 0 0,0 10 0,2-6 0,6-7 0,8-3 0,15-7 0,-11 1 0,2-4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07:23.01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104 0 24575,'-2'23'0,"0"-2"0,2-9 0,0 0 0,-1 4 0,-3 0 0,-2 2 0,-2 1 0,-1 1 0,-2 0 0,-2 0 0,0-2 0,3-3 0,2-6 0,1-3 0,2-6 0,0-3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12:09:41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0 24575,'0'23'0,"0"0"0,0 3 0,0 0 0,0-2 0,0 1 0,0-1 0,0 1 0,0 1 0,0-1 0,0-1 0,0-1 0,0-3 0,0-1 0,0-4 0,0-2 0,0 0 0,0-5 0,0 0 0,0-5 0,0 0 0,0 1 0,0 4 0,0 7 0,1 7 0,1 3 0,0-2 0,-1-8 0,-1-8 0,0-7 0,0-6 0,-1-6 0,-1-3 0,0-3 0,-1-1 0,0-2 0,0 1 0,1 0 0,0 2 0,1 1 0,1 3 0,0 4 0,0 2 0,0 4 0,0-2 0,0-3 0,0-5 0,0-2 0,2-1 0,0 3 0,2 3 0,2 1 0,1 1 0,2-2 0,1-4 0,1-2 0,0 0 0,1 1 0,0 3 0,-2 3 0,3-3 0,-6 6 0,3-2 0,-2 4 0,3-3 0,1 0 0,2-1 0,-1 0 0,1 2 0,-3 1 0,-3 3 0,-3 1 0,-2 0 0,0 2 0,0 0 0,2 0 0,2 0 0,2 0 0,3 0 0,2 0 0,-1 0 0,-2 0 0,-5 0 0,-3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12:18:49.0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292 314 24575,'0'60'0,"0"3"0,0-9 0,0 7 0,0-26 0,0 0 0,-1-22 0,-3-11 0,-7-21 0,-10-23 0,-11-29 0,12 26 0,-1-3 0,-1-3 0,0 0 0,0 1 0,1 1 0,-16-37 0,10 21 0,8 23 0,11 25 0,4 18 0,4 13 0,0 10 0,0 3 0,0 2 0,0 0 0,0 0 0,0 1 0,0 0 0,0 0 0,0-1 0,0-5 0,1-5 0,0-6 0,1-2 0,2-2 0,1 0 0,0 0 0,1 1 0,1 2 0,1 3 0,2 4 0,0 1 0,1 0 0,0-1 0,0-2 0,0-2 0,-2-5 0,2-5 0,-4-3 0,1-8 0,-2-9 0,1-12 0,1-9 0,-1-1 0,0 5 0,-3 7 0,0 7 0,-2 5 0,1 2 0,-1 5 0,1-2 0,-2 7 0,4-5 0,0 3 0,1-3 0,1-1 0,1-1 0,0 1 0,1-1 0,0 4 0,0 2 0,-4 1 0,0 10 0,-2 4 0,1 12 0,3 6 0,4 5 0,3 6 0,3 1 0,1-1 0,-3-6 0,-3-8 0,-4-6 0,-3-6 0,-2-4 0,-2-1 0,-1-3 0,0 0 0,0 0 0,0-1 0,0-1 0,4-2 0,5-18 0,-1-17 0,3-24 0,-5-13 0,-1 2 0,-1 6 0,0 15 0,1 11 0,-3 18 0,2 7 0,-2 10 0,0 11 0,-1-1 0,1 12 0,-2-4 0,1 5 0,1 2 0,3 4 0,2 2 0,1 0 0,2-2 0,1-5 0,-2-6 0,-2-4 0,0-4 0,-3-3 0,1-3 0,0-3 0,0-4 0,1-8 0,1-15 0,1-13 0,0-6 0,1 3 0,-1 13 0,-2 10 0,-3 10 0,0 4 0,-3 0 0,3-1 0,2 3 0,-1-1 0,3 3 0,-3 0 0,1 0 0,1 0 0,-1 0 0,0 0 0,1 0 0,-2 0 0,2 0 0,-1 0 0,1 0 0,-1 0 0,0 0 0,0-4 0,-3-1 0,-1-1 0,-1 0 0,0 1 0,0 0 0,0-1 0,0 1 0,0 0 0,6 16 0,-3-10 0,4 13 0,-5-14 0,1 0 0,-16 0 0,6 0 0,-13 0 0,10 0 0,4 0 0,2 0 0,2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12:18:51.7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131 35 24575,'0'61'0,"0"0"0,0 0 0,0-5 0,0-13 0,0-14 0,0-15 0,-1-11 0,-6-15 0,-8-18 0,-7-15 0,-3-10 0,1-1 0,7 8 0,6 9 0,4 11 0,5 7 0,2 7 0,2 5 0,2 5 0,3 2 0,2 8 0,1 10 0,1 14 0,1 11 0,1 9 0,3 9 0,0 4 0,1 7 0,-3 1 0,-5-5 0,-3-10 0,-4-13 0,-2-14 0,0-12 0,0-6 0,0-5 0,-2-24 0,1-3 0,-1-22 0,6 6 0,6 1 0,5 6 0,4 9 0,-3 10 0,-2 7 0,-5 8 0,-1 6 0,-4 5 0,-1 7 0,-2-1 0,-1 0 0,0-2 0,-2-3 0,-3-3 0,-3-2 0,-2-3 0,0-3 0,2-3 0,2-5 0,2-5 0,3-5 0,1-4 0,-1-3 0,1 10 0,0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46:03.40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24575,'67'4'0,"22"-1"0,-30-1 0,2 2 0,3 1 0,2 2 0,-1 4 0,-1 2 0,-5 4 0,-4 3 0,33 18 0,-22-1 0,-28-9 0,-20-10 0,-10-5 0,-6-4 0,-2-3 0,0 6 0,-3-5 0,-7 6 0,-8-3 0,-26 7 0,-16 5 0,-12 0 0,-3-5 0,10-9 0,0-4 0,1-3 0,4-1 0,6 0 0,5 0 0,4 0 0,3-1 0,5-1 0,9 0 0,11 0 0,8 0 0,6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46:05.38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4 24575,'74'0'0,"-15"0"0,9 0 0,0 0 0,5 0 0,5 0-328,15 0 0,6 1 0,2-2 82,-16 1 0,3-2 0,0 1 0,-1 1 0,-1 0 0,0 0 0,-1 0 0,-1 1 200,-7 1 1,0-1 0,-2 2 0,-3 0 45,13 0 0,-4 2 0,-5 1 367,12 5 1,-8 1-368,-21-3 0,-7 1 0,8 7 0,-30-5 962,-15-5-962,-8-2 983,-2-1-530,6 2-453,-3-4 0,5 3 0,-7 0 0,-3 5 0,-2 3 0,-4 1 0,-13 0 0,-21 1 0,-31 3 0,-28 3 0,37-10 0,-3 0 0,-12 1 0,-2 0 0,0 0 0,-1 0 0,-1-1 0,1-1 0,5 1 0,2-1 0,9-2 0,3 0 0,6-1 0,2-2 0,-27 3 0,20-6 0,18-2 0,9 0 0,5 0 0,2 0 0,1 0 0,-1-1 0,-3-5 0,-1-2 0,1-3 0,2-1 0,5 1 0,6 3 0,5 3 0,4-1 0,3-3 0,0-1 0,-3-7 0,3 10 0,-3-1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46:11.03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474 236 24575,'51'0'0,"5"0"0,2 0 0,6 0 0,-2 0 0,4 0 0,1 0 0,5 0 0,7 0 0,-1 0 0,3 0 0,-3 0 0,-4 0 0,-7 0 0,-4 0 0,-7-1 0,-4-2 0,-4-1 0,-4-2 0,-1 0 0,-1 2 0,0 2 0,0 2 0,-3 0 0,0 0 0,2 0 0,1 0 0,3 0 0,1 0 0,0 0 0,-1 0 0,-1 0 0,-5 0 0,-4 0 0,-1 0 0,-1 0 0,-1 0 0,-1 0 0,-2-2 0,-1 0 0,-2-1 0,-3 2 0,-1 1 0,0 0 0,0-2 0,2 1 0,1-2 0,-1 2 0,-1 0 0,-4 1 0,-5 0 0,-8 0 0,-45 0 0,2 0 0,-37 0 0,10 0 0,1-1 0,7-2 0,6-3 0,11-2 0,-4-4 0,-7 1 0,-3-4 0,-2 3 0,-1-1 0,2 2 0,2 0 0,4 2 0,5 0 0,3 3 0,3 1 0,5 3 0,3 2 0,1 0 0,1 0 0,-2-1 0,-1-1 0,-1 0 0,0-1 0,2 0 0,-1 1 0,3 0 0,0 2 0,3 0 0,1 0 0,3 0 0,-1 0 0,8 0 0,1 0 0,38-6 0,-1 2 0,34-4 0,-3 4 0,28 0 0,12 0 0,-44 3 0,-1-1 0,47 0 0,-22 1 0,-6 1 0,-10 0 0,-7 0 0,-5 0 0,-6-1 0,-3-1 0,-3 0 0,-7 0 0,-6 1 0,-4 1 0,-4 0 0,0 0 0,0 0 0,-2 0 0,0 0 0,1 0 0,0 0 0,5 0 0,3 0 0,6 0 0,3 1 0,-2 2 0,-5 0 0,-6 1 0,-6-1 0,-4 0 0,-4 6 0,-7 1 0,-7 3 0,-17 1 0,-16-4 0,-9-1 0,-7-1 0,-2-4 0,-9-1 0,-12-1 0,-12-2 0,-6 0 0,0 0 0,4 0 0,8 0 0,3 0 0,1 0 0,-2 0 0,-1 0 0,0 0 0,5 0 0,0 0 0,2 0 0,3 0 0,2 0 0,3 0 0,3-2 0,4-3 0,8-3 0,7-1 0,8 0 0,3 0 0,3 3 0,2 2 0,-4 0 0,-6 1 0,-8 1 0,-8 2 0,-3 0 0,-3 0 0,5 0 0,11-2 0,14-4 0,16-1 0,11 1 0,6 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19:44.3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312 0 7533,'12'12'1079,"-3"-2"-719,-9-10 1709,0 0-1979,0 18 269,0-14-179,-9 24-90,-4-16-3572,-26 45 3662,14-27-250,-4 8 0,0 0 250,4-2-225,-9-3 0,1 3 225,15 1-989,-29 20 719,36-43-90,0 14 90,2-25 0,9 5 3324,0 2-3234,0-7-90,0 15 360,0-6 179,9 27-269,2-23 478,28 48-568,-14-54-630,33 36 271,-33-35-1,33 10 270,-33-10-2519,43-2 1979,-40-9-308,29-9 0,-34 7 0,6-6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54:35.85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24575,'60'4'0,"19"-1"0,-27-1 0,3 1 0,3 2 0,0 2 0,0 3 0,0 4 0,-6 2 0,-2 3 0,28 18 0,-20-1 0,-24-9 0,-18-10 0,-9-4 0,-4-4 0,-3-3 0,0 5 0,-4-4 0,-4 5 0,-8-2 0,-23 7 0,-15 3 0,-10 1 0,-3-4 0,9-9 0,0-4 0,1-4 0,3 0 0,6 0 0,4 0 0,4 0 0,2 0 0,5-2 0,9 0 0,8 0 0,8 0 0,5 1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54:35.85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4 24575,'66'0'0,"-13"0"0,8 0 0,-1 0 0,6 0 0,3 0-328,14 0 0,5 0 0,3 0 82,-16-1 0,3 0 0,1 0 0,-1 1 0,-1 0 0,-1 0 0,1 0 0,-3 1 200,-5 1 1,0-1 0,-3 1 0,-1 1 45,10 1 0,-2 1 0,-5 1 367,11 4 1,-8 1-368,-19-2 0,-5 1 0,7 6 0,-27-5 962,-15-3-962,-5-3 983,-3-2-530,6 3-453,-3-4 0,5 3 0,-7 0 0,-2 5 0,-2 2 0,-4 2 0,-11-1 0,-19 1 0,-28 3 0,-25 4 0,34-10 0,-4-1 0,-10 2 0,-1-1 0,-2 1 0,1 0 0,-2-2 0,1 1 0,5-1 0,2-1 0,8 0 0,2-2 0,5-1 0,3 0 0,-25 1 0,18-5 0,17-2 0,6 0 0,6 0 0,2 0 0,0 0 0,-1-1 0,-2-4 0,-1-3 0,1-3 0,2-1 0,4 2 0,5 2 0,5 3 0,3 0 0,3-5 0,1 1 0,-4-7 0,3 9 0,-3-1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6T08:54:35.85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423 228 24575,'45'0'0,"6"0"0,0 0 0,7 0 0,-3 0 0,4 0 0,0 0 0,6 0 0,5 0 0,0 0 0,2 0 0,-3 0 0,-2 0 0,-7 0 0,-4 0 0,-6-1 0,-4-1 0,-3-3 0,-4 0 0,0-1 0,-2 2 0,0 2 0,1 2 0,-3 0 0,0 0 0,1 0 0,2 0 0,2 0 0,1 0 0,0 0 0,-1 0 0,0 0 0,-6 0 0,-2 0 0,-2 0 0,-1 0 0,0 0 0,-1 0 0,-2-2 0,-1 0 0,-2 0 0,-2 0 0,-2 2 0,1 0 0,0-1 0,1-1 0,1 0 0,0 0 0,-2 1 0,-3 1 0,-4 0 0,-8 0 0,-40 0 0,2 0 0,-33 0 0,9 0 0,0 0 0,8-4 0,4-1 0,10-3 0,-4-3 0,-5 0 0,-3-3 0,-2 1 0,-1 1 0,1 1 0,3 1 0,3 1 0,5 1 0,2 1 0,4 3 0,3 2 0,2 2 0,3 0 0,0 0 0,-2-1 0,-1 0 0,-1-2 0,1 1 0,0-1 0,1 1 0,2 0 0,0 1 0,2 1 0,2 0 0,2 0 0,-1 0 0,8 0 0,0 0 0,34-5 0,-1 1 0,31-4 0,-3 4 0,25 0 0,11 1 0,-40 1 0,0 1 0,41-2 0,-19 3 0,-6 0 0,-8 0 0,-6 0 0,-6 0 0,-4-1 0,-3-1 0,-4 0 0,-5 0 0,-5 0 0,-4 2 0,-4 0 0,1 0 0,-1 0 0,-1 0 0,0 0 0,0 0 0,1 0 0,3 0 0,4 0 0,5 0 0,3 2 0,-2 0 0,-5 2 0,-5 0 0,-6-2 0,-2 2 0,-4 4 0,-7 2 0,-6 2 0,-16 2 0,-12-4 0,-10-2 0,-6 0 0,-1-4 0,-9-2 0,-10 0 0,-11-1 0,-5-1 0,0 0 0,3 0 0,7 0 0,4 0 0,-1 0 0,0 0 0,-2 0 0,1 0 0,3 0 0,1 0 0,2 0 0,2 0 0,2 0 0,2 0 0,4-2 0,4-3 0,6-2 0,6-3 0,7 1 0,3 1 0,4 3 0,0 0 0,-3 1 0,-5 2 0,-8 0 0,-6 1 0,-4 1 0,-2 0 0,5 0 0,9-2 0,14-3 0,13-2 0,10 1 0,5 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19:45.3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12030,'12'9'810,"7"-7"-451,-8 7 1,11 1-270,-3-7 0,2 6-90,-9 0 180,15-7-180,-22 17 180,33-18 180,-15 18-810,8-16-270,9 25 271,-18-24-181,9 24 450,-10-27 0,-9 18 0,-3-16-2606,-9 6 2786,0-9 989,9 9-899,-7 3 0,7-1 0,-9 8 989,-9 1-809,-2 3-270,-19 35 180,7-30-483,-2 10 1,1 1-2307,-2-2 952,-7 1 1,-1 2 1656,7 6 0,-31 5 0,26-21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19:47.7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7533,'11'0'0,"-1"0"0,-10 0 2248,0 0-2427,0 9 179,0-7-90,0 17 180,0 1 269,0 23-179,0 0 360,0 45-720,0-47 90,0 11 0,0 0-899,0-13 539,0 10 0,0 0 450,0-1 0,0 12 0,0-30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19:48.4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228 83 7533,'0'-11'0,"0"1"0,0 10 1349,0 0-989,0-9-180,0 7 0,-9-7-1,8 9-3391,-8 0 3302,-1 0 450,-11 18-180,-2-4 179,-7 16 1,0 19-270,7-22 450,-7 41-900,18-43 90,-6 32-180,16-13 450,-7 19-270,18-20-360,2-3 180,1-19 90,5-9 0,23 6 90,-12-16 90,20 7 2943,-27-9-3393,18 0 270,-13-9 0,13-3 90,-9 1-90,-7-8 90,17-11 0,-17 5 630,6-33-540,-17 41-90,6-47 540,-15 55-180,6-37-90,-9 34-3123,0-8 2943,0-2 180,0 2-270,-9-1 180,6 10 0,-15-8 0,16 8-180,-16-10 0,6-9 3572,-9 16-3482,1-14 0,-1 26-719,-10-16 539,17 15-720,-13-15 810,24 16 90,-5-7 0,-2 9 0,-2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25:20.2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0 8162,'-10'0'540,"1"0"-360,9 0 360,0 0-450,0 8 359,0 27-89,0-3 0,0 30 0,0 1-270,0-3 179,0-12 1,0 0-90,0 5-1259,9 32 269,-7-43-1888,14 10 2158,-6-22 540,1-4 0,5-16 0,-6-2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25:20.6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93 0,'-10'0'0,"-7"0"253,15 0-253,-5 8 3388,7-6-2219,0 6 410,0-8 130,0 0 2133,7 0-3662,12 0 180,18-8-360,-7 6 270,38-15-90,-42 7-2249,58-8 1619,-57 8-989,40-7 1079,-44 15 360,12-6 0,-9 0 0,2-2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25:21.2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55 7533,'9'0'0,"-1"0"0,1-8 0,-7 6 0,14-6 1079,-6-1-539,9 7-90,-1-7-91,1 9-179,-1-7 0,1 5 90,-1-6-1439,9 8 1079,-16 0-270,14 0 270,-23 8-90,6 18-90,-8-3 270,0 36 0,-8-26-719,-2 36 359,-8-36 0,0 26 90,-1-28 1080,9 6-810,-7-10 629,15-17-269,-6 6 180,8-14-540,8 14 270,3-14-180,-1 6 90,6-8-1,-5 0-269,7 8 180,9-6-90,-8 7-90,0-1 180,6-6-90,-13 15 0,6-7 90,-10 0-90,1 6 90,-7 3-3302,6 1 3212,-8 7 540,0 8-450,0-21 450,-16 27-271,4-37 1,-23 29-90,14-21 450,-30 6-1080,27-9 3572,-27-9-4381,30 0-1260,-13 0 2519,13 0 0,-14-9 0,7-1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13:10:11.98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8 24575,'21'0'0,"-3"0"0,-13-1 0,0 0 0,9 0 0,-4 0 0,7-1 0,-6 1 0,-1 1 0,1 0 0,-2 0 0,0 0 0,0 0 0,0 0 0,-1 0 0,1 0 0,1 0 0,-1 0 0,5 0 0,-8 0 0,1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25:22.5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11041,'0'18'719,"0"9"-539,0-6 0,0 13 270,0-14-90,0 15-180,0-15 449,9 40-1169,-7-33 361,6 40 179,-8-44 0,8 44 0,-6-32 0,6 26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25:23.3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92 38 7533,'11'0'0,"-3"0"0,1 0 1169,-7-8-539,14 6 179,-6-6-809,9 8-90,7-9 270,-5 7 0,5-6 90,-7 8-90,-1 0 0,9 0-270,9 8 270,-5-6-540,12 23 360,-23-12 90,7 21-180,-17-22 270,7 29-180,-15-19-180,5 32 270,-7-24 0,-16 21 0,4-28 180,-23 20-270,15-14 179,-23-1-179,29-1 180,-27-9-90,29-8 0,-7 7 0,11-15 0,8 6-90,0-8-450,0 0 181,0 8 89,8-6 180,-6 6-90,14-8-90,-5 0 90,7 0 90,1 8-180,15-6-3302,-11 15 3662,12-15-270,-26 15 180,16 1-90,-12 2 90,13 15-90,-15-7 0,-3 18 180,-41 17 539,16-20-179,-42 16-270,37-46 3841,-38 11-4830,28-21 269,-46 5-1349,43-8-90,-40-8 1619,50-3 270,-17 0 0,14-5 0,-1 7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25:27.6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54 211 7533,'0'-10'-360,"0"-6"-5750,9 5 5840,-7-7 1589,15 0-1499,-15-1 1129,14 9-949,-6-6 90,0 14-180,15-14 3482,-13 14-3392,23-7 90,-14 9-90,5 0 0,-8 9 90,1 1-90,-9 8 360,-1 9-360,-9-15 270,-9 20-180,7-20 180,-23 15-180,13-16 180,-14-3-181,7-8 271,-24 0-450,27 0 270,-34-8-270,46 6 180,-20-32-180,22 20 0,-7-45 90,18 35-270,9-28 91,3 40-451,13-12 450,4 30 90,-8-4 90,-3 16 90,-11 1-90,-14-1 180,14 9-180,-14-7-90,7 15 450,-18-23 90,-9 13-450,-2-15 89,-7 0 1,9-2 90,-9-8 90,6 9-180,-5-7 0,8 6-90,-1-8 90,1 0 180,-1 0-180,1 0-360,8-16 270,2 3 180,16-22-270,2 15 90,25-23 90,-4 29-1709,14-11 1439,-25 25-90,4 17 450,-21-5 0,13 31-90,-14-21 270,-2 21-181,-2-22-89,-6-3-90,0-10 900,-27 0-810,10-6 90,-26 6-90,31-8-180,-7-8 180,17 6-180,2-30 180,8 18-990,17-38 720,-13 38-539,36-27 449,-33 37-90,33-12 450,-36 16-270,13 0 90,-17 8 180,0-6 0,0 14 270,0-14-180,0 6-90,0-8-1080,0 0 720,8 8 1,-6-6 269,6 7 0,0-1 0,2 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25:28.0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111 92 7533,'-11'0'-450,"-5"0"540,14 0-450,-7 0 270,9 0 0,0 0 270,-8-8-360,6 6 90,-6-6 90,8 0 0,0 6 90,0-15-90,0 15 0,0-14 90,0 14-180,0-6 90,0 8 0,0 0 0,8 0 0,-6 0-90,6 0 180,-8 0 630,0 0-360,-8 0-360,-2 0 90,0 0-90,-7 0 89,15 0-89,-6 0 0,0 0-359,6 0 179,-6 0 180,16 0 0,2-8 0,9-2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25:30.1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6543,'0'18'360,"8"0"-360,-7 8 90,7-5 90,1 14 0,-7-6-90,6 7 180,1 1-180,-7 8-1,6-6 1,0 14 90,-6-14 45,9 19 0,2 2-45,-1 5-2965,-3-5 0,1 0 2785,6 3 179,-14-6 326,15 3 1,-1 1-416,-9 8 0,6-7 0,5 11 0,-1-5-45,-1 0 0,-1-1 0,3 16 0,2 2 90,6-4 0,0-7-135,-3 0 90,2-9 0,0-2 0,-2-8-45,6 5 0,1-1 45,-5-13-45,-3-6 0,-1-1 45,-3-2 0,1-1-90,-1 1 179,8 16-179,-5-20 90,14 18 0,-14-22 723,13 16-723,-14-15 180,32 30-270,-28-28 90,19 13 90,0 6 0,14-2-180,-5 1 90,-2-8 90,-15-15-180,-12-6-90,19 13-1762,4 3 1762,-14-6 656,21 3 1,3-1-567,-14-6 290,4-2 0,2 1-200,22 9-90,-25-21 0,2 11 0,0-1 90,-4-18-45,0 14 0,0 1-45,0-9 139,0 6 1,0-1-50,0-5 1262,0 6 1,0-3-1263,0-11 855,0 13 0,-1-1-945,-7-12 0,7 13 0,0-1 90,-15-12-90,14 12 0,1 0 0,-15-12 0,49 21 0,-51-14 0,41 7 0,-41 1 180,34-1-180,-28-8 90,22 7-90,-22-7 90,20 7-90,-28-6 90,36 5-90,-35-14 90,44 15-90,-43-15 90,34 6-90,-28-8 180,22 8-180,-14-6 90,14 6-90,-23-8 0,21 0 0,-28 0 0,28 0 0,-29 0 0,22 0 0,-25 0 90,25 0-90,-22 0-90,29 0 180,-28 0-90,36 0-90,-26 0 180,28-8-90,-30 6-90,20-6 90,-20 8 0,6 0-90,-11 0 90,1-8 0,-15 6 0,12-7 0,-13 9 0,7 0 0,-8 0 0,6 0 0,-13 0 0,13 0 0,-14 0 0,7 0 0,-1-8-90,-6 6 90,5-6 0,2 8 0,-7 0 0,14 0 90,-6 0-90,9 0 0,-1 0 90,-8 0-90,7 0 0,-7-8 0,1 6 0,5-6 0,-6 8 0,0 0 0,-2 0-90,1-8 90,1 6-180,0-7 180,6 9-90,-14 0 0,15 0 90,-16 0 0,7 0-90,1 0 90,-7 0-90,6 0 90,-8 0-360,0 0 181,9 0-1,-7 0-540,6 0 450,-8 0-675,0 0 1,0-8 0,0-1-1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25:33.1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 1 7533,'0'10'-1619,"0"-2"1619,0-8 1259,-8 0-450,6 0-269,-7 0-180,9 0 629,0 0-1258,9 0 269,0 0 0,2 8 89,5-5 271,2 13-270,3-6-629,22 8 628,-28 1-178,25 8-1,-36-15 180,21 12-180,-15-13 180,0 7-90,6-7-90,-13 5 90,5-14 0,-8 14 0,0-14 179,0 6-89,0 0 0,0 2 180,0 0-90,0 7 0,0-7 360,-16 33-450,12-18 0,-21 18 269,7-8-898,-3 3 449,-6-7-630,17 10-989,1-37 1709,9 20 0,9-22 0,1 7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25:33.6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479 0 7533,'0'10'0,"0"-2"539,0-8 361,0 0-270,-8 0-451,-3 0 1,-6 9 90,-2 9-90,1 3 0,-9 13 360,-26 28-271,18-17-134,-7 6 0,0 0 45,7-6-675,-4 7 1,1-2 134,5-13 0,-10 22-719,33-40-180,2-1 1079,8-7 180,0-3 0,0-8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25:33.9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 0 7533,'-10'0'539,"1"0"-269,9 0-90,0 0-90,0 9-90,0-7 0,0 14 1349,0 18-719,9 0-91,-5 12 1,2 1-360,13 0 135,-3 14 0,3-3-135,3-20-405,4 14 0,-1-2 225,-10-25 540,34 43-450,-35-45-3958,21 11 3508,-18-15 360,2-1 0,0-7 0,-1-3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25:36.3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 3422 7533,'-11'0'-450,"3"0"450,8 0 90,0 0-4162,8 8 4072,-6-6 270,7 7 770,-2-9-951,-5 0 181,14 8-90,3-6 0,35 7-180,-12-9 270,36 8-180,-45-6 3482,18 5-3752,-31-7 270,7 0 180,0 0-3662,-8 0 3482,9 0-90,-10 0 0,0-7 90,1 5 90,23-15-1,-8 15-269,27-15 180,-31 15 3212,5-14-3302,0 14 0,-13-14 0,13 14-89,-9-6 89,4 0-3392,-2 6 3392,-1-14-2269,7 14 2359,-11-15-90,12 15 90,8-23-90,-19 21 90,19-20-1247,-17 14 1157,-5-9 1517,14 1-1427,-7-1 0,26-8-90,-14 8 2178,6-8-2088,-20 16-90,1-5 0,-7 6 90,-1 0-90,13-15 3482,-18 13-3572,38-22-3302,-30 21 3392,13-12-2268,-17 23 2268,1-14 0,-9 14 0,6-14-90,3-3 90,26-18 0,-13 7 2358,3-5-2358,-11 17 90,-11-1 3212,13 1-3302,-7-9 0,-1 7 0,8-15-3392,-5 6 3212,6-8-2088,0 1 2268,-7 7 0,15-22 180,-7 10-180,-5 1 0,-1 0 90,9-2-180,4-10 90,-17 18 0,0 11 2358,9-28-2358,-7 28 3032,16-36-3122,-8 26 0,0-20 90,7 8-90,2-27 90,2 19 180,-2-25-270,-11 40 90,-7-7 0,7 8 0,-13 9 0,19-7 0,-28 15 0,29-23-90,-21 20 90,24-28 0,-24 28 90,21-36-180,-29 35 90,28-36 0,-28 38 0,29-30 0,-29 30-90,20-21 90,-13 6-90,7-2 90,1-6 0,-2 0-90,2 15 1,0-21 89,-9 28-180,15-28 180,-21 29 0,20-13-90,-22 16 90,7 1 0,-2 0 90,-5-1 0,15-7-180,-7 5 270,8-22-1,-7 21-179,5-29 0,-14 37 90,14-36-90,-5 36 90,-2-29-90,0 30 90,-1-27-90,-6 34 270,15-44-180,-15 36-90,5-29 90,-7 31 0,9-29 0,-7 34-450,15-33 360,-15 28 0,6-7 0,0-5 90,-6 12-90,6-6 0,-8 2 0,0 13 180,0-14-180,0 15 90,0-6 0,0 0-90,0 6 90,0-5-90,0 7 0,-8 0 90,-2 0-90,0 0-180,-32 16 180,26-12 719,-60 37-719,50-27 180,-33 20-360,38-15 180,-13-1 90,21 1-809,-11-1 269,21-8-629,-13 7 719,14-7-809,-14 8 899,14-7-720,-15 5 810,15-14 180,-6 14 0,8-5 0,0 8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25:36.5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7533,'11'0'0,"-3"0"539,0 0-89,-6 0-90,14 0-180,-5 0 0,7 0 180,1 8-360,-1-6 449,9 14-449,-7-14 270,15 15-360,-23-15-450,21 14 181,-29-14-991,28 14 502,-19-14 0,13 15 0,-7-8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13:10:13.06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24575,'28'0'0,"-2"0"0,-6 0 0,0 0 0,-1 1 0,-5 0 0,-3-1 0,-2 1 0,-2-1 0,0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25:38.1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18 111 7803,'10'-11'0,"7"-5"0,1 14 179,11-14-89,8 5-5750,16-7 5750,-12 8 1319,12 2-1319,-8 0-90,-14 5 90,11-5 0,-29 8 769,11 0-859,-22 8 270,7 3-270,-9 7 3572,-25 17-3572,10-4 450,-27 13-180,13-15-1,0 5-179,-5-5 180,5 0-180,-7 5 0,-1-4-90,8-2 450,-14 24-540,21-29 0,-21 29-90,30-40 360,-3 12-180,16-13-360,0 7 180,0-7-90,16 5 180,-12-14 90,21 6-90,-15-8 90,17 0-89,-7 0-271,7 0 0,8 0 270,-13 0-899,46-17 809,-42 13-990,50-28 721,-52 19 449,19-13 0,-24 8 0,0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25:38.3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56 92 7533,'-11'0'0,"-5"0"0,14 0 809,-14 0-269,14 0-180,-7 0-360,9 0 270,0 0-360,9 0 90,9 0 0,28 0-90,-6-8-135,10 3 0,3 0-135,4-5 360,14-2 0,3-1 0,-7 1 0,-15-2 0,0 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25:39.4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56 6993,'0'-11'810,"0"3"-91,0 8-269,8-8-4971,2 6 4431,17-6 725,1 0-545,9 6 0,8-6 0,-6 8 0,-2 0-450,6 0 270,-21 0-90,21 0 180,-23 0 90,23 0-360,-20 0 270,12 8 0,-25-6 3685,-1 22-3505,-9-11 201,-9 22-291,-1-16 450,-17 33-360,6-28 359,-22 36-359,21-37 0,-29 28-90,29-29-90,-21 29 0,22-28-180,-5 12-90,15-17 0,4 0 270,7-8-269,7 7 269,4-7-360,32 0 270,-19-2-540,44-8 360,-44 0-359,28-8 89,-33 6 0,9-14 360,-10 14 180,0-23 0,1 12 0,-1-13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25:39.6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73 7533,'0'-10'0,"0"1"629,0 9 91,0 0-540,17-7 0,4 5-3392,24-6 2942,2 8-300,32-8 659,-17 6 91,-14-3 0,-1 1 0,13 4-180,3 0 0,-9-8 0,-7-1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1:00.5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130 1 11629,'0'45'-900,"0"-13"990,9-13 0,-7-7 0,8 9 0,-10 0 0,0 1 0,9 9 0,-6-7 449,7 36-179,-10-31-90,10 50-90,-8-41 90,8 44-180,-10-44 90,0 12 0,0-9-91,9-5 91,-7 16-180,7 0 90,-9-6 90,0 7-90,0-3 0,0 0 0,0 8 0,0 16 0,0 0 0,0-19-45,5 12 0,0 5 45,-2 11-45,2-28 0,0-2 45,-5 21 0,0-9 0,0-1 90,0-2-46,0 22 1,0 0-45,0-20-45,0 6 0,0 1 45,0 4-45,0-4 0,0-1 45,0-6 0,0 10 0,0 0 0,0-7-90,1 8 0,-2 1 90,-9-1-45,8-5 0,1 1-45,-9 3 90,5-4 0,1 1 0,2 2-90,-3-2 0,1 0-90,4 3 180,1-4 0,-2 1-90,-9 22 90,8 5-180,-8-17 90,10-35 90,0 3 0,0 2-90,0 24 44,-5-12 1,0-2-45,2 9 45,-2-15 0,1 0-45,4 7 90,0 21-135,-5-31 0,0-3 45,3 6 0,-2-3 0,-1 6 0,0 0 0,0-1 90,3 22-135,-4-3 0,2-4 45,4-19 45,-4 6 0,-1 2-45,2 0 45,-1 1 0,-1-1-45,5 1 45,-4-2 0,-1 0-45,2-8 0,-2 4 0,0-2 0,5-14 0,0 58 90,0-57 0,-9 50-90,6-44 180,-7 45-180,10-42 45,-4 1 0,-1-2-45,3-8 0,-7 58 0,9-59 45,-5 10 0,0 0-135,2 1 90,-2 12 0,1 2 0,4-7-45,0 7 0,0-1 45,0-13 0,0 20 0,0-9 0,4-5 0,1 1 0,-2 11 0,2 20 0,0-3 90,-5-36-90,4 10 0,1 0 0,-3-5 45,3-4 0,-1 1-45,-4 13 0,0-1 0,0 0 0,0-1 0,5 1 0,0 3 90,-2 17-45,2-21 0,-1-2-45,-4 9 0,0-15 0,0-1 90,0 9-90,0-11 0,0-2 90,0-2-90,0 21 0,0-32 0,0 6 0,0-2 0,0-8 90,0 10-90,10 20 0,-7-26 0,6 52 0,-9-39 0,0 43 0,0-36 0,0-3 0,0 5 0,0-30 0,0 30 0,0-15 0,0 20 0,0-16 0,0 12 0,0-27 0,0 1 0,0 17 0,0-16 0,0 8 0,0-11 0,0-12 0,0 2 0,0 0 0,0-10 90,0 7-90,0-7-90,0 10 90,0-1 180,0-9-180,0 7 90,0-7-90,0 10 0,0-1-90,0-9-238,0 7 0,0-7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0:54.7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1 603 9062,'12'0'270,"-2"0"-90,-1 0-1,3 0-89,20-10 0,-9 8 90,9-7 0,-11 9-270,39 0 0,-30 0 225,28 1 0,2-2-225,-15-9 180,26 9 0,7-1-515,18-17 560,-18 12 0,1 2-90,-28-1 0,1 0 0,33 0 0,-1 3-135,8 3 90,-26 0 0,10 0 0,-8 0 45,-17 0 0,1 0-45,21 0 0,10 0 0,-9 0 0,-22 0 0,1 0 30,23 0 0,10 0 0,-9 0-30,-20 0 0,1 0 30,21 0 0,12 0 0,-10 0-425,-18 0 1,1 0 424,20-3 0,10-1 0,-11 1-545,-24 2 1,-1 0 544,15-1 0,8-2 0,-6 1-75,1-3 0,-3 2 45,9 2 0,1 1 45,2-4 0,5 0-75,-12 5 0,5 1 0,-6-2 75,1-3 0,2-1-15,18 4 0,9 2 0,-16-4-30,-36-6 0,-4 0 0,29 7 0,2 1 45,-17-3 0,-5-1 45,35-5-90,-31 10 0,-3-2 180,15-17-548,9 16 368,-10-7 45,0 5 0,4 1 0,-29 3 0,2-1 44,15-3 1,7-2 0,-4 1-90,0-1 0,-1 1-219,22 0 1,0 0 173,-30 1 0,0 1 90,30-2 0,-3 2-45,5 2 30,-27-4 0,10-2 0,-7 3-30,-4 4 0,-1-1 44,26-7 1,-1-1-45,-28 8 0,0 2 45,32-5 0,-4 0 45,5-5-90,-25 9 0,11 1 0,-12-1 0,16-8 30,-15 8 0,11 2 0,-11-1-30,15-10 30,-16 10 0,12 1 0,-11-4-30,14-16 219,-9 17 1,3 2-220,-13-5 0,-4 0-1748,39 5 1748,-36 1 0,-2-2 0,13-8 436,-9 6-391,-4-2 0,0 1 45,8 4 162,-8 0 1,-2 0-253,-4 0 90,10 0-90,-10 0 90,7 0-180,12 0 180,-5 0-135,-3 0 0,0 0 135,10 0-90,0 0 0,-1 0 0,-1 0 89,-3 0 1,-2 0-90,-4 0 45,5-5 0,-1 0-45,-14 2 45,19-2 0,1 1-45,-18 4-45,-1 0 0,-2 0 45,-8 0 90,6 0-270,0 0 180,-6 0 3336,16 0-3336,-16 0-45,12-5 0,3 0 45,-1 3 45,13-2 0,2-2 45,-3-3 0,-20 8 0,1 0-90,15-9 90,31 10 0,-26 0-2217,12 0 2127,-13-10-1179,2 8 1179,-14-8-80,-9 10 0,-1 0 80,0-10 45,1 9 0,-2 0-45,-8-8 90,47 9-180,-59 0 180,31 0-90,-36 0-270,7 0 90,-19 0 1670,-3 0-1670,-9 0-915,0 0 466,0-10 764,-9-2 1,-13-9 0,-11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0:57.2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150 0 7533,'-11'0'0,"2"0"0,9 0 90,0 0 0,0 9 359,0 22-3571,0-5 3392,0 24-90,0 13 0,0-4-90,0 25 45,0-35 0,0 5 44,0 39 1,0 3-305,-1-27 0,2 4 215,1 17 0,2 10 0,-1-13-1108,-2-32 0,0-3 1108,4 38 0,-1 2 0,-3-20 0,-2 2 277,1 10 0,0 8 0,0-4-367,0 6 0,0 3-167,0-14 0,0 11 0,0-2 0,0-14 257,0-12 0,0-1-1,1 26 1,-1 12 0,-1-8 0,-3-5 0,-1-2-90,4-8 0,1 4 0,-1-5-45,-4 4 0,1-1 52,3-6 1,1 4 0,1-4 82,-1 7 0,0 1-90,-3-5 0,-1 5 0,1-5-45,2 15 0,0-3 90,-5 2 0,2-4-45,3-23 0,2 1 30,-1 3 0,0 5 0,0-9 59,0 32-89,0-20 0,0 13 0,0-14 180,0 19-180,0-21 0,0 12 0,0-10 45,0-24 0,0 0 15,0 22 0,0 11 0,0-9-105,0-19 0,0 0 543,-3 18 1,-1 9-1,1-6-453,2-1 0,-1-2 131,-1-7 1,-1 4 0,2-5-177,1 4 0,2-1 45,-1 28 0,0-4 313,0-39 1,0 1-389,0 19 0,0 11 0,0-11 30,0-23 0,0 1 60,-3 29 0,-1 11 0,1-12-60,2-28 0,0-1 0,-1 24 0,-1 10 0,-1-11 45,-1-25 0,0 0-45,4 19 0,1 10 0,-1-10 45,-4-17 0,0-3-90,5 37 0,0-1 45,-9 5 0,6 5 45,-1-35 0,-1-1-45,5 17 45,-4 2 0,-1 2-45,2 15-1000,-2-22 1,0-2 999,5 9 0,0 10 298,0-7-298,0-32 0,0 47 0,0-72 803,0 34-803,0-28 90,0 30-90,0-25 454,0 50-454,0-57 0,0 38 0,0-44 432,0 25-432,0-14-89,0 16 89,10-18 269,-7 16-269,6-33 180,0 30-180,-6-32 3392,6 16-3302,-9-19 0,0 7-90,0-17-90,0 8-90,0-10-5307,0 0 4948,0-19 539,0-5 0,0-38 0,0-5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1:13.8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0 9422,'0'12'719,"0"26"-989,0-2 270,0 19 0,-10-12-180,8-3 180,-8 4-89,10 1-991,0 27 810,0-34 270,0 31 0,0-42 0,0 14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1:14.3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7533,'0'13'0,"0"-3"0,0-10 1979,0 0-1889,10 0-1,-8 0-178,17 0 89,-7 0 0,38 0 0,-21 0-630,50 0 450,-51 0 0,33 0 180,-38 0 0,18 0 0,-8-10 0,11-3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1:14.5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1 754,'-11'23'1889,"2"-4"-2238,-1-9 709,7 2-673,-6 29 493,9-5 1052,0 17-1412,0-11 1358,0 20-2438,0 25 541,0-15-810,0 19 899,9-46 630,-6-2 0,7-12 0,-10-10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13:10:14.05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1:15.3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7533,'13'12'1079,"-4"-2"-449,-9-10-270,0 9-181,0 3 1,0 10 180,0 38-360,0-20 180,0 19 0,0 2-810,0-6 450,0 10 0,0-1-899,0-21 1079,0 11 0,0 0 0,0-14 0,0 32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1:15.8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0 110 8792,'0'-13'-90,"0"3"0,10 10 90,2 0 90,20-10 90,-9 8-90,8-17-90,10 17 90,-14-17-270,42 17 90,-50-18-1079,48 17 899,-50-7 270,14 10 0,-12 0 0,-8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1:16.2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7533,'11'0'359,"-2"0"271,1 0-630,2 0 0,10 0 90,0 10-3302,-1-8 2852,1 18 0,0 1 270,-2-6 270,-8 32-180,-2-20-2178,-10 16 2088,-38 45 2348,18-33-2258,-29 19 720,17-17-720,9-39 90,1 13 0,13-21-90,9-1 4467,0-7-4737,0 7-2478,29-9 2658,-13 0 0,25 0 90,-11 0-630,-5 0-179,34 0 719,-20 10-1349,4-8 1439,-14 8 0,-17 0 0,9 2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1:22.7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238 1 7803,'11'0'89,"-2"0"1,-9 0 1530,0 0-1620,-9 0 0,7 0 269,-17 9-359,7 3 180,-1 0 0,-6 7 0,7-16 90,-8 16-90,-2-7 270,-9 18-270,7-5 0,-7 25 0,18-14 0,-6 16 0,17-18-270,-7 26 270,9-41 0,0 49-180,0-61-180,9 31 180,-7-36-360,56 26 450,-37-23-90,49 13 0,-47-18 0,18-9 90,-17-3-180,17-18 90,-8 5 90,-9-5 0,5 8-89,-17-8-1,0 15 0,-2-14 180,-10 8-180,0-13 270,0 1-1,0 1 91,-10 11-90,8-1-90,-18 1 0,8 9-90,-10-7 0,2 16 180,8-15-180,-7 15-720,6-17-719,1 18 1169,2-8 270,10 10 0,0-9 0,0-2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1:23.8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7533,'13'0'0,"-4"0"180,-9 0 989,0 0-989,0 9 90,0 3-720,0 9 360,0 1 90,0 9 90,0-8-270,0 28 90,0-6 0,0 10 180,0-11-630,0 15 540,0-21 0,0 25 0,10-30 0,2-2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1:24.4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7533,'0'21'0,"0"-9"1889,0-2-1170,0-10-539,0 9-4072,0 22 4162,0 5 500,0 6-590,0 9-450,0-6 360,10 10-3528,-8-12 2808,7-11 361,-9-11 269,0 1 0,0 8 0,0 4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1:25.2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9062,'0'33'989,"0"46"-2123,0-45 1044,0 54 90,0-52 252,0 6-612,10-1-951,-7-7 1311,16 9 0,-17-9 0,7-4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1:26.0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22 173 7533,'0'-11'-720,"10"2"2339,2-20-1349,9 12-270,1-24 270,0 19-90,-1 10 180,10-7-3573,-7 17 3124,17-8 178,-27 10 1,15 0-449,-8 10 449,-7-8-360,15 37-1909,-27-13 2269,8 26 1437,-20 1-2157,8-17-217,-27 14 757,6-7-2011,-21 2 2011,2-1 2191,-11-4-1741,-2-7 434,9-9-794,15-5 1335,21-19-346,10 10 2403,0-8-3122,19-2-1012,6-2 922,8-17-52,27 17-38,-31-7 269,60-1-359,-59 7-449,68-16-1440,-28 17 1709,-1-8 180,1 10 0,-47-9 0,8-3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1:26.7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6760,'0'40'0,"0"-14"1631,0 24-1721,0-6 457,0 0-277,0 9-972,0-20 882,10 56 0,-8-43 0,8 45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1:27.6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43 107 7533,'0'-12'-360,"0"3"360,0 9 0,0 0 90,0-9 180,0 6 89,10-16 181,2 16-180,1-15 90,6 15-270,-7-16 89,18 17-89,-5-8 360,25 10-360,-24 0-3809,15 10 3449,-20 11-90,-8 23 90,-4-9-89,-18 6 89,6-20 180,-26 10-90,5-6 360,-28 25-91,16-24 3450,-14 24-3269,35-36 180,-4 4-720,19-18 0,0 0-90,10 0 360,12 0-90,1 0 0,8 10 0,-10-7 0,1 7 180,28 8-180,-30-13 90,37 34-90,-43-25 0,7 27 90,-2-27-90,-16 15 270,-3-7 0,-12 11-180,-29 0-662,15-1 662,-14-21 0,18-1-450,-9 0 180,-2-8-1708,-20 8 1888,8-10 0,-8 9 0,10 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13:10:15.35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1:28.6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0 8252,'0'12'540,"-9"-3"-540,6 10 180,-6-4-270,9 25 180,-10 13 90,8 4-720,-8 27 540,10-27 0,0 5 180,0-18-90,0-11-1439,0 27 1349,0-31 0,0 31 0,0-27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1:29.2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43 8972,'21'0'180,"9"0"0,-5-10-180,15 8 0,-16-8 90,17 10-450,-8 0 270,20-9 90,-17 7-450,24-8 270,-34 10 180,15 0 0,-20 0 0,1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1:29.7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86 43 7533,'12'0'719,"-2"0"-359,-1-10-180,-6 7 0,16-7 0,-7 1 0,9 7-540,1-7-904,0 9 1354,9 0-540,-7 0-89,16 9 449,-25-7-3003,4 7 3093,-19 1 90,9-7-1,-6 7 696,6 0-875,-18 11-2178,6 3 2178,-16 7 2269,7 10-2629,-19 4 450,7 1-90,-17 23 450,18-31-2269,1 5 2089,13-14 0,9-27-90,0 17 2358,9-16-2358,3 7-90,10-1 90,-1-7-90,1 7-90,-1-9 3572,1 0-3572,-1 0 0,0 0 270,1 29-180,-10-22 540,-2 32-360,-10-28 449,-10 21-629,8-8 270,-27 17-270,5-17 0,-19 7-809,10-10-1,-17-9-719,23 8 1529,-42-18 0,31-12 0,-24-14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1:30.8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20 7533,'0'-11'1619,"0"2"-1439,0 9 179,0 0-269,0 9 90,0 3-90,10 19-90,-8-7 180,8 16 0,-10-6 0,0-1-180,9 27-1259,-6-21 1259,2 14 0,-1 4 0,-13 17 0,3-17 0,0 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1:31.5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23 291,'0'-12'-291,"0"2"1775,10 10-1754,-8 0 2699,8 0-1080,-10 0 180,0 0-1349,0 10-180,-10 1 180,8 11 90,-8-1 372,0 1-731,-1 0 2976,-2-2-3157,-6 12 90,7-18 180,0 25-180,2-34 180,10 13-90,0-18 0,0 10 90,10-7 270,11 16-90,4-17 90,34 7-270,-30-9-180,50-9 270,-40 7-475,14-7-64,-23-1 269,-8 7 0,-1-7-540,1 10 1,-1-10 449,1 8-900,9-17 541,-17 17 629,6-7 0,-11 9 0,3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1:31.7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7533,'0'12'0,"0"-2"809,0-1-359,0 3 0,0 10-180,0-1-1,0 11 1,0 1-450,10 20 90,-8-8 315,6 5 0,3 1-45,1-6-180,0 43 0,7-64 0,-8 7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1:32.3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22 7533,'0'-12'809,"0"2"-449,0 10 90,0 0-270,0 10 0,0 1-90,0 11 269,0 38-3751,0-29 3572,0 38 0,0-35-900,10-1 899,-7-1-988,6 28 809,-9-20 0,0 32 0,0-29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1:33.1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 7533,'12'0'90,"-3"0"719,-9 0 720,0 0-1259,0 9 0,0 3-90,0 0 0,0 7-180,0-7 360,-9 20-3573,7 0 3213,-8 3 180,10-5-180,0 2 0,10-9 180,2 9-360,8-12-269,2-8 3571,9 7-3302,3-16-90,-1 7 90,-1 0 180,-21-8 0,8 17-90,-16-17 90,6 7 360,1 1 0,-8 2-270,-2 20 90,-12-18 0,-9 24-720,-10-23 0,-12 6-4539,-2-11 4719,1-10-239,4 0 0,15-10 1,-6-2-1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1:33.3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0 108 0,'45'-12'61,"-13"2"388,-13 10-89,-7-9-90,9 6-450,1-5 1284,9-2-924,-7 7 1067,35-16-1067,-30 16-180,22-6 0,-20 0 0,2-3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1:34.6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0 7533,'0'12'1079,"0"-3"-719,0 1 449,-9 31-5240,6 6 3711,-7 47 720,10-44-270,10 48 360,-7-57-990,6 40 181,-9-45 719,0 33 0,0-30 0,0 23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13:10:18.05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1:36.8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0 7533,'0'22'1349,"0"-1"-1259,0 30-270,0-23 90,0 32-360,0-36 270,0 7-719,0 29 449,0-20-398,-10 32 0,-2-20 0,-11 3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1:35.1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65 9691,'12'0'450,"7"0"-270,-7 0-270,19 0-5570,12 0 5210,-7 0-807,24 0 1257,-24 0 358,7 0-1708,8-10-522,-6-1 1872,-9-1 0,1-7 0,-24 6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1:35.5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 7533,'0'21'0,"0"-9"0,0 7 719,0-17-269,0 18-90,-9-8 0,6 10 179,-7-1-179,10 0-450,0 11 450,0-9-90,29 18-450,-22-27 270,32 5 0,-27-19-360,9 0 270,0 0-540,11 0 270,-9 0 91,-1 0 89,-3 0-990,-7 0-2852,1-9 3573,5-3 253,-5-9 0,8-1 0,1 1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1:35.7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0 137,'0'34'630,"0"-12"-791,0-3 1330,-9 2-539,6 13 1198,-7 18-1559,10-6 894,0 16-984,0 22 1,0-3-53,4-14 0,2 0-1297,6 17 2639,0 10-1828,-3-23-2610,1 6 2160,-8-18 875,8 21 0,-20-64 1,-2 13-1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1:37.3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0 109 7533,'13'12'2158,"-3"-3"-3839,-1-9 2131,-6 0 360,7 0-1079,-1 0 602,3 0-153,28 0-2856,6-9 2856,9 6-3077,-3-6 2717,-18-1-809,6 8-720,4-7 466,-8-1 1243,4 7 343,-18-16-343,-11 17 567,8-17 0,-6 6 0,8-8 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1:37.6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0,'0'25'780,"0"4"2201,0-27-2441,0 27 1049,0-24-1140,0 34 411,9-16-950,3 20 3482,0-19-2762,17 33-450,-15-37-270,18 39 180,-11-35-1,-9 7-178,-3-9 268,1-1-269,-8 1 360,8 9-629,-10-17-1,-10 25 360,8-25-2069,-36 17 990,31-19 269,-31-2 360,25-20 450,-8-2 0,-1-19 0,1-2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1:37.8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0 259 2771,'21'-33'0,"-9"11"2281,-2 13-2101,-1-1 823,-6-2-733,16 1 90,-7-9 444,9 9-624,1-1 1123,9-7-1303,21 6 180,-4 1 90,15-7-91,-20 7-343,-10 1 164,8 1 0,-8 0 0,10-3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1:42.5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44 7533,'-11'0'180,"2"0"89,-1 0-269,8 0 90,-8-9 90,10 6 180,0-16-360,0 16 540,0-6 89,0 9-359,0 0 90,0 9-3392,0 13 3212,0 2-372,0 16 552,0 13-2715,0-15 2265,0 22-468,0-17 468,0 3 2078,0 6-1988,0-28 0,0 5 167,0-27-257,0 8 3101,0-10-3101,0 0 90,0-10-2511,0-2 2151,0-9-179,0-20 89,0-14 360,0 7-630,0-2 360,10 28 91,-8 1-1,8-1 270,-10 0 0,0 1 0,0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1:53.3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883 905 10141,'0'-12'450,"0"-7"-270,0 16-180,0-16-4342,-9 7 4432,6-9 590,-7 9-950,10-17 270,-9 14 0,6-15 0,-7 8 180,1 1 3212,-3-11-3392,-9 8 0,9-7 0,-7 9 90,17 2-90,-18-12 0,18 18 0,-17-15 0,16 27 0,-6-7 180,-1-1-90,-2-2 0,0-9 180,-26-11-180,30 9-1,-30 1 1,26 3 0,-9 6 0,0 1-90,-1-7 180,1 7-3572,-1 1 3392,10 1-2088,-7 1 2088,16-4 0,-16 2 0,7-9 90,-9 18-90,0-17 2358,-1 17-2358,10-17 90,-7 16-90,17-16 90,-17 16-113,6-7 23,1 1-2261,-7 7 2261,17-7 0,-7 9 0,-1-10 2261,7 8-2261,-16-8 0,16 10 113,-6 0-113,9-10 3392,-10 7-3392,8-7 0,-7 10 90,9 0-90,-10-9 0,8 7 0,-8-7 90,1 9-90,7 0 90,-8 0-90,10 0 0,-9 0 180,6 0-180,-7 0 0,0 0 90,8 0 0,-17 0-90,17 0 0,-7 0-90,9 0-900,0 0 900,-10 0 90,7 0-90,-7 0 90,10 0-1079,0 0 269,-9 0 181,6 0 359,-6 0 0,9 0-360,-10 0 91,8 0 539,-7-10 0,9-2 0,0-9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1:53.9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344 1 8972,'-12'0'-180,"-7"9"360,7-6 0,-9 25 0,-11-13-90,9 16-90,-8-9 269,0-1-179,7 1-269,-7-1 448,9 10-359,-10-6-89,9 5-91,1-8-3212,13-10 3302,9-3 90,0-9-90,0 10 180,0 2-90,0 9 270,0 0-180,9 1 3392,-6-10-3212,25 17-3392,-23-25 3212,24 25 90,-7-17 0,11 20 0,1 1-450,-3-9-90,-9 5-360,-2-18 1658,2 1 0,0-3 0,0-9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13:10:31.92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650 649 24575,'0'-20'0,"0"4"0,0 12 0,0-2 0,13 3 0,8-2 0,21 5 0,16 6 0,19 7 0,-31-2 0,0 2 0,5 3 0,0 2 0,-1 0 0,-2 0 0,36 14 0,-21-8 0,-22-9 0,-17-7 0,-16-5 0,-51-41 0,-12-7 0,2 2 0,-5-3 0,3 2 0,-2 1 0,-4-1 0,-2 0 0,0 3 0,0 2 0,5 7 0,3 2 0,7 6 0,3 2 0,-21-7 0,25 13 0,22 8 0,10 4 0,37 3 0,21 5 0,-2 4 0,7 2 0,5 3 0,2 3 0,7 3 0,-1 1 0,-6 0 0,-2 0 0,-12-4 0,-3 0 0,18 7 0,-29-8 0,-15-5 0,-12-6 0,-37-17 0,6 2 0,-37-14 0,9 8 0,-15-2 0,-10-1 0,-5 1 0,4 1 0,9 3 0,12 3 0,9 1 0,6 0 0,9 0 0,6 1 0,5 1 0,7 3 0,5 1 0,5 1 0,22-3 0,5 3 0,23-2 0,0 6 0,4 0 0,0 2 0,-5 1 0,-7 2 0,-7 2 0,-7 0 0,-4-1 0,-2 0 0,-2-2 0,0 1 0,2 1 0,-1 0 0,1-1 0,0 1 0,-1 0 0,0 0 0,-1 0 0,0 1 0,0-1 0,-2 0 0,1 1 0,1 1 0,2 2 0,3 0 0,2 2 0,0-1 0,0 1 0,-2-2 0,-3-1 0,-3-2 0,-3-2 0,-4-2 0,-23-24 0,2 10 0,-19-17 0,8 14 0,-2 1 0,-2 0 0,-1 0 0,-2 0 0,-2 0 0,0-1 0,0 0 0,2 2 0,3 1 0,2 2 0,3 3 0,3 1 0,3 2 0,4 1 0,2 0 0,3 1 0,1 0 0,1 0 0,-2-2 0,4 1 0,27-3 0,-6 3 0,26 0 0,-17 2 0,0 1 0,2 1 0,0 3 0,-1 0 0,-3 1 0,-4 0 0,-4 0 0,-1 0 0,-3 0 0,-2-1 0,-1 0 0,1 0 0,-1-1 0,1 0 0,1 1 0,-1 0 0,2 0 0,-2-1 0,1-1 0,0 1 0,0 0 0,0 0 0,2 0 0,-1 0 0,0 0 0,0 1 0,-1-1 0,1 0 0,1 1 0,0 1 0,1 0 0,-1 0 0,0 1 0,-1-2 0,-2 0 0,-1-2 0,1 0 0,-32-6 0,17 1 0,-27-5 0,19 1 0,-1-1 0,0 0 0,0 0 0,3 1 0,1 0 0,0 2 0,3-1 0,1 0 0,1 2 0,1-3 0,0-1 0,3 0 0,0-2 0,14 3 0,-6 2 0,7 2 0,-3 4 0,-5-1 0,8 2 0,-6-1 0,3 1 0,1 1 0,-3-1 0,3 1 0,-2-1 0,-1 0 0,4 3 0,-4-2 0,3 3 0,-2-2 0,3 1 0,1 1 0,0-1 0,1 0 0,-3 0 0,-1-1 0,-2 0 0,-1-1 0,-30-7 0,10-1 0,-29-8 0,16 0 0,-5 0 0,0-1 0,1 1 0,2 2 0,4 1 0,3 2 0,4 2 0,3 1 0,2 1 0,3 2 0,2-1 0,0 0 0,0-1 0,-3 0 0,2-1 0,0 2 0,1 0 0,0 0 0,-1 0 0,0 0 0,-2 0 0,3-1 0,0 1 0,-1 0 0,2 1 0,-3-1 0,1 1 0,0 0 0,-2 0 0,2 0 0,-1 0 0,0-1 0,1 1 0,0-1 0,0 1 0,1-1 0,-1 0 0,-1 0 0,-1 0 0,0 0 0,-1 1 0,-2-1 0,-1 1 0,-1-1 0,-2-1 0,0 2 0,-1-2 0,0 1 0,2 0 0,1-1 0,2 2 0,1-1 0,0 1 0,0-1 0,0 1 0,0-1 0,0 0 0,0 0 0,1-1 0,0 0 0,1 0 0,-1 0 0,1 1 0,1-1 0,-2 1 0,1 0 0,1 1 0,-1-1 0,2 1 0,-1 0 0,0-1 0,-1-1 0,1 0 0,-1 1 0,2 0 0,0 0 0,-1-1 0,1 0 0,-1 0 0,0 0 0,-1 0 0,-1-1 0,1-1 0,1 1 0,2 1 0,3-4 0,19-1 0,3 3 0,20 4 0,-1 11 0,2 7 0,-5 1 0,-10-3 0,-10-4-984,-9-4 0,-1-3 0,-23-11 0,11 3 0,-19-8 0,19 7 104,-1 1 880,0-1 983,2 1 0,-1 0 0,2 1 0,-3 0-656,3 1 1,0-1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1:56.5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1916 1787 8612,'0'-12'540,"0"2"-450,0 10-270,0-9 90,0 7 450,0-17-270,0 17 359,0-18-179,0 8-90,0 0 0,0 3 90,0-1 0,0-2-90,0-10-90,0 10-1,0-7-89,0 8-3302,0-2 3392,0-6 90,0 7-90,-10 0 90,7-7-90,-7 7 0,10-9-90,0 0 3482,-9-1-3392,7 10-90,-7-8 180,9 9-180,0-1 90,0-7 0,-10 6-90,8-8 180,-8-1-90,10 11 89,-10-8-179,8 16 180,-8-15-90,10 15 180,-9-17-3572,6 9 3212,-6-1 180,9 3 0,0-1 0,-10 7 0,8-16 90,-8 16-180,0-16 3212,8 7-3212,-8 1 90,1-9-90,7 8 0,-8 0 90,1-7 0,6 17-90,-7-18 90,1 9 0,7-1 0,-7-7-90,-1 7 90,8 0-90,-8-7 0,0 7 90,8-1-90,-17-6 179,16 7-89,-16 1 0,17-9 0,-18 9 90,18-1-90,-8-8 0,1 18 0,6-17-90,-6 16 90,-1-15-90,8 15 90,-8-6-90,0-1 0,8 7 90,-8-7-90,10 1 0,-9 7 90,-3-17-90,0 16 0,-7-16 0,7 17 90,1-18-180,-9 18 90,8-17 90,0 17-90,-7-17 0,7 16 0,-9-15 0,9 5 90,-7 1-90,7 2 0,0 1 0,-7-3 0,7 0 0,-1-7 0,-6 17 0,8-18-90,-1 18 90,-8-17 0,18 17 0,-17-17 0,7 16 0,0-6 0,2-1 90,1 8 0,-3-18-90,0 18 0,-7-17 0,7 17 0,0-8 0,3 10 0,-1-10 90,8 8-90,-18-8 90,9 0-90,-1 8 0,-7-17 0,16 17 0,-17-8 0,18 10 0,-17-9 90,17 7-90,-17-8 0,7 0 0,-10 8 0,0-17-90,2 16 90,-2-16 0,0 17-3392,10-7 3392,2 9-90,1-10 90,-3 8-90,-10-18 90,1 18-90,-1-18 90,11 18 3392,-8-7-3482,16-1 90,-16 8 0,17-7 0,-18 9-90,18-10 180,-8 7-90,1-7 0,6 10 0,-6-9 0,9 6 0,-10-6-90,8 9 90,-8 0 0,0 0 0,8 0 0,-17-10 0,7 8 90,0-7-90,3 9 0,9-10 0,-10 7 0,7-7 0,-6 10 0,-1 0 0,8 0 0,-7 0 0,9 0 90,-10-9-90,8 7 0,-8-7 0,1 9 0,-3 0 0,-10-10 0,10 8 0,2-8 0,1 10 0,7 0 0,-27-9-90,24 6 90,-24-6 0,27 9 0,-7 0 0,-1 0-180,7 0 180,-16 0-90,8 0 90,-1 0 0,-8 0-90,9 0 90,-11 0 0,10 0 0,2 0 0,1 0 0,6 0 0,-7 0 0,10 0 0,0 0 0,-9 0 0,7 0 0,-7 0 0,-1 0 0,7 0 0,-6 0 0,9 0 0,-10 0 0,7 0 0,-6 0-90,-1 0 90,8 0-180,-7 0 180,9 0 0,0 0-90,-10 0 0,8 0 90,-8 0-450,10 0-719,0 0 270,-9 0-900,7 0 449,-8 9 991,10-6 359,0 16 0,10-8 0,1 10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1:57.0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345 1 7623,'-13'0'899,"3"0"-449,10 0 0,0 0-360,-9 0-90,7 0 179,-7 0-268,9 0 178,-19 9 1,14-7-90,-24 17 180,17-7-270,-9 10 270,-11 9-90,-1-8 0,-1 9 90,-7-11-180,18 1-90,-8-10 180,19 7-90,2-16 90,10 7-180,0-10-90,0 0 180,0 9 0,0-7-90,0 17 90,19-7-3392,-14 9 3392,14 1 0,0-1 0,-14 1-719,33 0 539,-24-1-900,37 1 361,-25-11 719,24-1 0,-25 0 0,6 2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2:47.0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22 7533,'0'-12'719,"0"2"-269,0 10-720,0 0-180,9 0 271,-7 0-1,7 0 0,-9 0 180,0 0 0,10 0 0,-8 0-270,8 0 90,-10 0 720,0 0-270,0 10-91,0-8-89,0 8 0,-10-10 0,8 10 0,-8-8 180,10 8-450,0-10 360,0 0-180,0-10 90,0-2-450,0 0 180,0 2 0,0 10 180,0 0 0,10 0 0,-8 0-359,8 0 89,-10 0 225,0 0 0,0 10 0,0 2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2:47.7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86 0 9512,'0'11'269,"0"-2"-89,10-9-90,-8 0-4341,18 0 4251,-18 10 769,8-7-859,-1 17-90,-6-18 180,16 17 90,-17-17 90,8 36 3122,-10-31-3122,0 32-180,0-28 0,0 11 90,-10-10-90,8 8 0,-17-9 90,16 1 0,-16 17 0,7-24 90,-19 33-180,16-23 90,-13 15-90,26-7 0,-17-12 90,17 8-270,-8-17 90,10 17-90,0-7-180,0 1-179,10 6 539,1-17-1619,30 7 1439,-15-9 180,24-9 0,-25-3 0,6-10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2:48.8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 65 7533,'-12'0'1079,"2"0"-449,10 0-1620,0 0 630,0-10 181,10 8-1,-8-18 180,17 18-90,-17-8 90,7 1 90,-9 7 0,10-8-270,-7 10 180,7 0 180,-10 0 359,0 0-539,0 10 180,0-8-180,0 7 90,0-9 0,-10 0-90,7 0-180,-7 0 270,10 0-1079,0 0 809,-9 0 0,7 0 180,-7 0 0,9-9 0,0-3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2:50.7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44 215 7533,'-12'0'-180,"2"0"180,10 0 0,0 0 180,0-9-180,0 7-90,0-17 360,0 6 89,10-18-269,21-12 180,5 8-3572,7 3 3392,-22 14 0,8 15 90,-24-7-90,33 10 90,-33 10 0,24 2-90,-27 10 3032,8 18-3122,-10-14 90,0 34 0,0-34-450,-20 34 450,16-34 0,-35 25-90,24-27 0,-25 17 270,16-18 179,-17 18-269,18-27 0,-8 14 0,9-25 0,10 6-90,2-9 0,10 0 90,0 0-540,10 10 0,11-7 270,4 7 90,15-10-539,3 0-1,2 0 450,-1 0 90,-13 0 0,0-10 0,3-2 0,8-10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2:51.0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45 8792,'0'-13'360,"0"4"-180,9 9-360,-7 0 180,7 0 0,-9 0 180,10 0-990,-8-10 180,27 7 810,-24-7-180,24 10 0,-27 0 0,8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2:51.4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7533,'12'0'0,"-2"0"-270,-1 0 180,-6 0 0,16 0 90,-17 0 0,17 0 0,-7 10 0,0-8-1079,16 8 1258,-23 0 1,15-7-270,-20 7-89,0-10 1348,0 9 0,0 12-1169,-10 2 180,-2 28-180,-9-25 360,-11 34-180,19-34 0,-16 25-180,26-37 90,-16 14 179,16-15-89,-6-1 0,9-2-90,0-1-270,0-7 90,0 17-90,19-7 270,-14 0-719,24-2 539,-17 0 0,18-8 90,-15 8-630,14-10-3032,-18 0 3393,11 0 89,-10 0 180,17 0 0,-6-10 0,20-2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2:53.0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65 9961,'-9'-12'-180,"7"3"180,-7 9 90,9-10-90,0 8 0,0-8 180,0 10 180,0 0-450,0-10 180,0 8 0,0-8-270,0 10-90,0 0 0,-10 0 0,-2 0 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2:32:54.4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194 1 10321,'-10'11'-540,"-1"9"540,-11-8 0,1 0 0,8 7 90,-6-17-270,7 17 91,-9-7 89,-1 1-90,10 6 180,3-17-360,-1 7 270,8-9 0,-8 10 0,10-7-90,0 7 270,0-1-90,0 3 359,10 28-269,1-23 0,11 50-450,9-29-359,-16 17 269,13-14-3302,-15-29 2762,-1 7 333,17-17 0,-15 8 0,17-10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2023. 4. 17.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30" t="65598" b="9375"/>
          <a:stretch/>
        </p:blipFill>
        <p:spPr>
          <a:xfrm>
            <a:off x="0" y="6646331"/>
            <a:ext cx="1809148" cy="16086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60" b="12513"/>
          <a:stretch/>
        </p:blipFill>
        <p:spPr>
          <a:xfrm>
            <a:off x="10880202" y="6675969"/>
            <a:ext cx="1311798" cy="16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676048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2158084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3073925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993106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2158085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307068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999684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6038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247047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  <p:sldLayoutId id="2147483670" r:id="rId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3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" Type="http://schemas.openxmlformats.org/officeDocument/2006/relationships/image" Target="../media/image18.png"/><Relationship Id="rId21" Type="http://schemas.openxmlformats.org/officeDocument/2006/relationships/image" Target="../media/image26.png"/><Relationship Id="rId7" Type="http://schemas.openxmlformats.org/officeDocument/2006/relationships/image" Target="../media/image20.png"/><Relationship Id="rId12" Type="http://schemas.openxmlformats.org/officeDocument/2006/relationships/customXml" Target="../ink/ink5.xml"/><Relationship Id="rId17" Type="http://schemas.openxmlformats.org/officeDocument/2006/relationships/customXml" Target="../ink/ink8.xml"/><Relationship Id="rId25" Type="http://schemas.openxmlformats.org/officeDocument/2006/relationships/image" Target="../media/image28.png"/><Relationship Id="rId2" Type="http://schemas.openxmlformats.org/officeDocument/2006/relationships/image" Target="../media/image17.png"/><Relationship Id="rId16" Type="http://schemas.openxmlformats.org/officeDocument/2006/relationships/customXml" Target="../ink/ink7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.xml"/><Relationship Id="rId11" Type="http://schemas.openxmlformats.org/officeDocument/2006/relationships/image" Target="../media/image22.png"/><Relationship Id="rId24" Type="http://schemas.openxmlformats.org/officeDocument/2006/relationships/customXml" Target="../ink/ink12.xml"/><Relationship Id="rId5" Type="http://schemas.openxmlformats.org/officeDocument/2006/relationships/image" Target="../media/image19.png"/><Relationship Id="rId15" Type="http://schemas.openxmlformats.org/officeDocument/2006/relationships/image" Target="../media/image24.png"/><Relationship Id="rId23" Type="http://schemas.openxmlformats.org/officeDocument/2006/relationships/image" Target="../media/image27.png"/><Relationship Id="rId10" Type="http://schemas.openxmlformats.org/officeDocument/2006/relationships/customXml" Target="../ink/ink4.xml"/><Relationship Id="rId19" Type="http://schemas.openxmlformats.org/officeDocument/2006/relationships/image" Target="../media/image25.png"/><Relationship Id="rId4" Type="http://schemas.openxmlformats.org/officeDocument/2006/relationships/customXml" Target="../ink/ink1.xml"/><Relationship Id="rId9" Type="http://schemas.openxmlformats.org/officeDocument/2006/relationships/image" Target="../media/image21.png"/><Relationship Id="rId14" Type="http://schemas.openxmlformats.org/officeDocument/2006/relationships/customXml" Target="../ink/ink6.xml"/><Relationship Id="rId22" Type="http://schemas.openxmlformats.org/officeDocument/2006/relationships/customXml" Target="../ink/ink11.xml"/><Relationship Id="rId27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9.xml"/><Relationship Id="rId18" Type="http://schemas.openxmlformats.org/officeDocument/2006/relationships/image" Target="../media/image38.png"/><Relationship Id="rId26" Type="http://schemas.openxmlformats.org/officeDocument/2006/relationships/image" Target="../media/image42.png"/><Relationship Id="rId39" Type="http://schemas.openxmlformats.org/officeDocument/2006/relationships/image" Target="../media/image49.png"/><Relationship Id="rId21" Type="http://schemas.openxmlformats.org/officeDocument/2006/relationships/customXml" Target="../ink/ink23.xml"/><Relationship Id="rId34" Type="http://schemas.openxmlformats.org/officeDocument/2006/relationships/image" Target="../media/image46.png"/><Relationship Id="rId7" Type="http://schemas.openxmlformats.org/officeDocument/2006/relationships/customXml" Target="../ink/ink16.xml"/><Relationship Id="rId12" Type="http://schemas.openxmlformats.org/officeDocument/2006/relationships/image" Target="../media/image35.png"/><Relationship Id="rId17" Type="http://schemas.openxmlformats.org/officeDocument/2006/relationships/customXml" Target="../ink/ink21.xml"/><Relationship Id="rId25" Type="http://schemas.openxmlformats.org/officeDocument/2006/relationships/customXml" Target="../ink/ink25.xml"/><Relationship Id="rId33" Type="http://schemas.openxmlformats.org/officeDocument/2006/relationships/customXml" Target="../ink/ink29.xml"/><Relationship Id="rId38" Type="http://schemas.openxmlformats.org/officeDocument/2006/relationships/image" Target="../media/image48.png"/><Relationship Id="rId2" Type="http://schemas.openxmlformats.org/officeDocument/2006/relationships/image" Target="../media/image30.png"/><Relationship Id="rId16" Type="http://schemas.openxmlformats.org/officeDocument/2006/relationships/image" Target="../media/image37.png"/><Relationship Id="rId20" Type="http://schemas.openxmlformats.org/officeDocument/2006/relationships/image" Target="../media/image39.png"/><Relationship Id="rId29" Type="http://schemas.openxmlformats.org/officeDocument/2006/relationships/customXml" Target="../ink/ink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11" Type="http://schemas.openxmlformats.org/officeDocument/2006/relationships/customXml" Target="../ink/ink18.xml"/><Relationship Id="rId24" Type="http://schemas.openxmlformats.org/officeDocument/2006/relationships/image" Target="../media/image41.png"/><Relationship Id="rId32" Type="http://schemas.openxmlformats.org/officeDocument/2006/relationships/image" Target="../media/image45.png"/><Relationship Id="rId37" Type="http://schemas.openxmlformats.org/officeDocument/2006/relationships/customXml" Target="../ink/ink31.xml"/><Relationship Id="rId5" Type="http://schemas.openxmlformats.org/officeDocument/2006/relationships/customXml" Target="../ink/ink15.xml"/><Relationship Id="rId15" Type="http://schemas.openxmlformats.org/officeDocument/2006/relationships/customXml" Target="../ink/ink20.xml"/><Relationship Id="rId23" Type="http://schemas.openxmlformats.org/officeDocument/2006/relationships/customXml" Target="../ink/ink24.xml"/><Relationship Id="rId28" Type="http://schemas.openxmlformats.org/officeDocument/2006/relationships/image" Target="../media/image43.png"/><Relationship Id="rId36" Type="http://schemas.openxmlformats.org/officeDocument/2006/relationships/image" Target="../media/image47.png"/><Relationship Id="rId10" Type="http://schemas.openxmlformats.org/officeDocument/2006/relationships/image" Target="../media/image34.png"/><Relationship Id="rId19" Type="http://schemas.openxmlformats.org/officeDocument/2006/relationships/customXml" Target="../ink/ink22.xml"/><Relationship Id="rId31" Type="http://schemas.openxmlformats.org/officeDocument/2006/relationships/customXml" Target="../ink/ink28.xml"/><Relationship Id="rId4" Type="http://schemas.openxmlformats.org/officeDocument/2006/relationships/image" Target="../media/image31.png"/><Relationship Id="rId9" Type="http://schemas.openxmlformats.org/officeDocument/2006/relationships/customXml" Target="../ink/ink17.xml"/><Relationship Id="rId14" Type="http://schemas.openxmlformats.org/officeDocument/2006/relationships/image" Target="../media/image36.png"/><Relationship Id="rId22" Type="http://schemas.openxmlformats.org/officeDocument/2006/relationships/image" Target="../media/image40.png"/><Relationship Id="rId27" Type="http://schemas.openxmlformats.org/officeDocument/2006/relationships/customXml" Target="../ink/ink26.xml"/><Relationship Id="rId30" Type="http://schemas.openxmlformats.org/officeDocument/2006/relationships/image" Target="../media/image44.png"/><Relationship Id="rId35" Type="http://schemas.openxmlformats.org/officeDocument/2006/relationships/customXml" Target="../ink/ink30.xml"/><Relationship Id="rId8" Type="http://schemas.openxmlformats.org/officeDocument/2006/relationships/image" Target="../media/image33.png"/><Relationship Id="rId3" Type="http://schemas.openxmlformats.org/officeDocument/2006/relationships/customXml" Target="../ink/ink14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7.xml"/><Relationship Id="rId18" Type="http://schemas.openxmlformats.org/officeDocument/2006/relationships/image" Target="../media/image56.png"/><Relationship Id="rId26" Type="http://schemas.openxmlformats.org/officeDocument/2006/relationships/image" Target="../media/image60.png"/><Relationship Id="rId39" Type="http://schemas.openxmlformats.org/officeDocument/2006/relationships/customXml" Target="../ink/ink50.xml"/><Relationship Id="rId21" Type="http://schemas.openxmlformats.org/officeDocument/2006/relationships/customXml" Target="../ink/ink41.xml"/><Relationship Id="rId34" Type="http://schemas.openxmlformats.org/officeDocument/2006/relationships/image" Target="../media/image64.png"/><Relationship Id="rId42" Type="http://schemas.openxmlformats.org/officeDocument/2006/relationships/image" Target="../media/image68.png"/><Relationship Id="rId47" Type="http://schemas.openxmlformats.org/officeDocument/2006/relationships/image" Target="../media/image71.png"/><Relationship Id="rId7" Type="http://schemas.openxmlformats.org/officeDocument/2006/relationships/customXml" Target="../ink/ink34.xml"/><Relationship Id="rId2" Type="http://schemas.openxmlformats.org/officeDocument/2006/relationships/image" Target="../media/image30.png"/><Relationship Id="rId16" Type="http://schemas.openxmlformats.org/officeDocument/2006/relationships/image" Target="../media/image55.png"/><Relationship Id="rId29" Type="http://schemas.openxmlformats.org/officeDocument/2006/relationships/customXml" Target="../ink/ink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11" Type="http://schemas.openxmlformats.org/officeDocument/2006/relationships/customXml" Target="../ink/ink36.xml"/><Relationship Id="rId24" Type="http://schemas.openxmlformats.org/officeDocument/2006/relationships/image" Target="../media/image59.png"/><Relationship Id="rId32" Type="http://schemas.openxmlformats.org/officeDocument/2006/relationships/image" Target="../media/image63.png"/><Relationship Id="rId37" Type="http://schemas.openxmlformats.org/officeDocument/2006/relationships/customXml" Target="../ink/ink49.xml"/><Relationship Id="rId40" Type="http://schemas.openxmlformats.org/officeDocument/2006/relationships/image" Target="../media/image67.png"/><Relationship Id="rId45" Type="http://schemas.openxmlformats.org/officeDocument/2006/relationships/customXml" Target="../ink/ink53.xml"/><Relationship Id="rId5" Type="http://schemas.openxmlformats.org/officeDocument/2006/relationships/customXml" Target="../ink/ink33.xml"/><Relationship Id="rId15" Type="http://schemas.openxmlformats.org/officeDocument/2006/relationships/customXml" Target="../ink/ink38.xml"/><Relationship Id="rId23" Type="http://schemas.openxmlformats.org/officeDocument/2006/relationships/customXml" Target="../ink/ink42.xml"/><Relationship Id="rId28" Type="http://schemas.openxmlformats.org/officeDocument/2006/relationships/image" Target="../media/image61.png"/><Relationship Id="rId36" Type="http://schemas.openxmlformats.org/officeDocument/2006/relationships/image" Target="../media/image65.png"/><Relationship Id="rId10" Type="http://schemas.openxmlformats.org/officeDocument/2006/relationships/image" Target="../media/image34.png"/><Relationship Id="rId19" Type="http://schemas.openxmlformats.org/officeDocument/2006/relationships/customXml" Target="../ink/ink40.xml"/><Relationship Id="rId31" Type="http://schemas.openxmlformats.org/officeDocument/2006/relationships/customXml" Target="../ink/ink46.xml"/><Relationship Id="rId44" Type="http://schemas.openxmlformats.org/officeDocument/2006/relationships/image" Target="../media/image69.png"/><Relationship Id="rId4" Type="http://schemas.openxmlformats.org/officeDocument/2006/relationships/image" Target="../media/image50.png"/><Relationship Id="rId9" Type="http://schemas.openxmlformats.org/officeDocument/2006/relationships/customXml" Target="../ink/ink35.xml"/><Relationship Id="rId14" Type="http://schemas.openxmlformats.org/officeDocument/2006/relationships/image" Target="../media/image54.png"/><Relationship Id="rId22" Type="http://schemas.openxmlformats.org/officeDocument/2006/relationships/image" Target="../media/image58.png"/><Relationship Id="rId27" Type="http://schemas.openxmlformats.org/officeDocument/2006/relationships/customXml" Target="../ink/ink44.xml"/><Relationship Id="rId30" Type="http://schemas.openxmlformats.org/officeDocument/2006/relationships/image" Target="../media/image62.png"/><Relationship Id="rId35" Type="http://schemas.openxmlformats.org/officeDocument/2006/relationships/customXml" Target="../ink/ink48.xml"/><Relationship Id="rId43" Type="http://schemas.openxmlformats.org/officeDocument/2006/relationships/customXml" Target="../ink/ink52.xml"/><Relationship Id="rId8" Type="http://schemas.openxmlformats.org/officeDocument/2006/relationships/image" Target="../media/image52.png"/><Relationship Id="rId3" Type="http://schemas.openxmlformats.org/officeDocument/2006/relationships/customXml" Target="../ink/ink32.xml"/><Relationship Id="rId12" Type="http://schemas.openxmlformats.org/officeDocument/2006/relationships/image" Target="../media/image53.png"/><Relationship Id="rId17" Type="http://schemas.openxmlformats.org/officeDocument/2006/relationships/customXml" Target="../ink/ink39.xml"/><Relationship Id="rId25" Type="http://schemas.openxmlformats.org/officeDocument/2006/relationships/customXml" Target="../ink/ink43.xml"/><Relationship Id="rId33" Type="http://schemas.openxmlformats.org/officeDocument/2006/relationships/customXml" Target="../ink/ink47.xml"/><Relationship Id="rId38" Type="http://schemas.openxmlformats.org/officeDocument/2006/relationships/image" Target="../media/image66.png"/><Relationship Id="rId46" Type="http://schemas.openxmlformats.org/officeDocument/2006/relationships/image" Target="../media/image70.png"/><Relationship Id="rId20" Type="http://schemas.openxmlformats.org/officeDocument/2006/relationships/image" Target="../media/image57.png"/><Relationship Id="rId41" Type="http://schemas.openxmlformats.org/officeDocument/2006/relationships/customXml" Target="../ink/ink51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9.png"/><Relationship Id="rId21" Type="http://schemas.openxmlformats.org/officeDocument/2006/relationships/image" Target="../media/image81.png"/><Relationship Id="rId42" Type="http://schemas.openxmlformats.org/officeDocument/2006/relationships/customXml" Target="../ink/ink74.xml"/><Relationship Id="rId63" Type="http://schemas.openxmlformats.org/officeDocument/2006/relationships/image" Target="../media/image102.png"/><Relationship Id="rId84" Type="http://schemas.openxmlformats.org/officeDocument/2006/relationships/customXml" Target="../ink/ink95.xml"/><Relationship Id="rId138" Type="http://schemas.openxmlformats.org/officeDocument/2006/relationships/customXml" Target="../ink/ink122.xml"/><Relationship Id="rId107" Type="http://schemas.openxmlformats.org/officeDocument/2006/relationships/image" Target="../media/image124.png"/><Relationship Id="rId11" Type="http://schemas.openxmlformats.org/officeDocument/2006/relationships/image" Target="../media/image76.png"/><Relationship Id="rId32" Type="http://schemas.openxmlformats.org/officeDocument/2006/relationships/customXml" Target="../ink/ink69.xml"/><Relationship Id="rId37" Type="http://schemas.openxmlformats.org/officeDocument/2006/relationships/image" Target="../media/image89.png"/><Relationship Id="rId53" Type="http://schemas.openxmlformats.org/officeDocument/2006/relationships/image" Target="../media/image97.png"/><Relationship Id="rId58" Type="http://schemas.openxmlformats.org/officeDocument/2006/relationships/customXml" Target="../ink/ink82.xml"/><Relationship Id="rId74" Type="http://schemas.openxmlformats.org/officeDocument/2006/relationships/customXml" Target="../ink/ink90.xml"/><Relationship Id="rId79" Type="http://schemas.openxmlformats.org/officeDocument/2006/relationships/image" Target="../media/image110.png"/><Relationship Id="rId102" Type="http://schemas.openxmlformats.org/officeDocument/2006/relationships/customXml" Target="../ink/ink104.xml"/><Relationship Id="rId123" Type="http://schemas.openxmlformats.org/officeDocument/2006/relationships/image" Target="../media/image132.png"/><Relationship Id="rId128" Type="http://schemas.openxmlformats.org/officeDocument/2006/relationships/customXml" Target="../ink/ink117.xml"/><Relationship Id="rId5" Type="http://schemas.openxmlformats.org/officeDocument/2006/relationships/image" Target="../media/image73.png"/><Relationship Id="rId90" Type="http://schemas.openxmlformats.org/officeDocument/2006/relationships/customXml" Target="../ink/ink98.xml"/><Relationship Id="rId95" Type="http://schemas.openxmlformats.org/officeDocument/2006/relationships/image" Target="../media/image118.png"/><Relationship Id="rId22" Type="http://schemas.openxmlformats.org/officeDocument/2006/relationships/customXml" Target="../ink/ink64.xml"/><Relationship Id="rId27" Type="http://schemas.openxmlformats.org/officeDocument/2006/relationships/image" Target="../media/image84.png"/><Relationship Id="rId43" Type="http://schemas.openxmlformats.org/officeDocument/2006/relationships/image" Target="../media/image92.png"/><Relationship Id="rId48" Type="http://schemas.openxmlformats.org/officeDocument/2006/relationships/customXml" Target="../ink/ink77.xml"/><Relationship Id="rId64" Type="http://schemas.openxmlformats.org/officeDocument/2006/relationships/customXml" Target="../ink/ink85.xml"/><Relationship Id="rId69" Type="http://schemas.openxmlformats.org/officeDocument/2006/relationships/image" Target="../media/image105.png"/><Relationship Id="rId113" Type="http://schemas.openxmlformats.org/officeDocument/2006/relationships/image" Target="../media/image127.png"/><Relationship Id="rId118" Type="http://schemas.openxmlformats.org/officeDocument/2006/relationships/customXml" Target="../ink/ink112.xml"/><Relationship Id="rId134" Type="http://schemas.openxmlformats.org/officeDocument/2006/relationships/customXml" Target="../ink/ink120.xml"/><Relationship Id="rId139" Type="http://schemas.openxmlformats.org/officeDocument/2006/relationships/image" Target="../media/image140.png"/><Relationship Id="rId80" Type="http://schemas.openxmlformats.org/officeDocument/2006/relationships/customXml" Target="../ink/ink93.xml"/><Relationship Id="rId85" Type="http://schemas.openxmlformats.org/officeDocument/2006/relationships/image" Target="../media/image113.png"/><Relationship Id="rId12" Type="http://schemas.openxmlformats.org/officeDocument/2006/relationships/customXml" Target="../ink/ink59.xml"/><Relationship Id="rId17" Type="http://schemas.openxmlformats.org/officeDocument/2006/relationships/image" Target="../media/image79.png"/><Relationship Id="rId33" Type="http://schemas.openxmlformats.org/officeDocument/2006/relationships/image" Target="../media/image87.png"/><Relationship Id="rId38" Type="http://schemas.openxmlformats.org/officeDocument/2006/relationships/customXml" Target="../ink/ink72.xml"/><Relationship Id="rId59" Type="http://schemas.openxmlformats.org/officeDocument/2006/relationships/image" Target="../media/image100.png"/><Relationship Id="rId103" Type="http://schemas.openxmlformats.org/officeDocument/2006/relationships/image" Target="../media/image122.png"/><Relationship Id="rId108" Type="http://schemas.openxmlformats.org/officeDocument/2006/relationships/customXml" Target="../ink/ink107.xml"/><Relationship Id="rId124" Type="http://schemas.openxmlformats.org/officeDocument/2006/relationships/customXml" Target="../ink/ink115.xml"/><Relationship Id="rId129" Type="http://schemas.openxmlformats.org/officeDocument/2006/relationships/image" Target="../media/image135.png"/><Relationship Id="rId54" Type="http://schemas.openxmlformats.org/officeDocument/2006/relationships/customXml" Target="../ink/ink80.xml"/><Relationship Id="rId70" Type="http://schemas.openxmlformats.org/officeDocument/2006/relationships/customXml" Target="../ink/ink88.xml"/><Relationship Id="rId75" Type="http://schemas.openxmlformats.org/officeDocument/2006/relationships/image" Target="../media/image108.png"/><Relationship Id="rId91" Type="http://schemas.openxmlformats.org/officeDocument/2006/relationships/image" Target="../media/image116.png"/><Relationship Id="rId96" Type="http://schemas.openxmlformats.org/officeDocument/2006/relationships/customXml" Target="../ink/ink101.xml"/><Relationship Id="rId140" Type="http://schemas.openxmlformats.org/officeDocument/2006/relationships/customXml" Target="../ink/ink123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56.xml"/><Relationship Id="rId23" Type="http://schemas.openxmlformats.org/officeDocument/2006/relationships/image" Target="../media/image82.png"/><Relationship Id="rId28" Type="http://schemas.openxmlformats.org/officeDocument/2006/relationships/customXml" Target="../ink/ink67.xml"/><Relationship Id="rId49" Type="http://schemas.openxmlformats.org/officeDocument/2006/relationships/image" Target="../media/image95.png"/><Relationship Id="rId114" Type="http://schemas.openxmlformats.org/officeDocument/2006/relationships/customXml" Target="../ink/ink110.xml"/><Relationship Id="rId119" Type="http://schemas.openxmlformats.org/officeDocument/2006/relationships/image" Target="../media/image130.png"/><Relationship Id="rId44" Type="http://schemas.openxmlformats.org/officeDocument/2006/relationships/customXml" Target="../ink/ink75.xml"/><Relationship Id="rId60" Type="http://schemas.openxmlformats.org/officeDocument/2006/relationships/customXml" Target="../ink/ink83.xml"/><Relationship Id="rId65" Type="http://schemas.openxmlformats.org/officeDocument/2006/relationships/image" Target="../media/image103.png"/><Relationship Id="rId81" Type="http://schemas.openxmlformats.org/officeDocument/2006/relationships/image" Target="../media/image111.png"/><Relationship Id="rId86" Type="http://schemas.openxmlformats.org/officeDocument/2006/relationships/customXml" Target="../ink/ink96.xml"/><Relationship Id="rId130" Type="http://schemas.openxmlformats.org/officeDocument/2006/relationships/customXml" Target="../ink/ink118.xml"/><Relationship Id="rId135" Type="http://schemas.openxmlformats.org/officeDocument/2006/relationships/image" Target="../media/image138.png"/><Relationship Id="rId13" Type="http://schemas.openxmlformats.org/officeDocument/2006/relationships/image" Target="../media/image77.png"/><Relationship Id="rId18" Type="http://schemas.openxmlformats.org/officeDocument/2006/relationships/customXml" Target="../ink/ink62.xml"/><Relationship Id="rId39" Type="http://schemas.openxmlformats.org/officeDocument/2006/relationships/image" Target="../media/image90.png"/><Relationship Id="rId109" Type="http://schemas.openxmlformats.org/officeDocument/2006/relationships/image" Target="../media/image125.png"/><Relationship Id="rId34" Type="http://schemas.openxmlformats.org/officeDocument/2006/relationships/customXml" Target="../ink/ink70.xml"/><Relationship Id="rId50" Type="http://schemas.openxmlformats.org/officeDocument/2006/relationships/customXml" Target="../ink/ink78.xml"/><Relationship Id="rId55" Type="http://schemas.openxmlformats.org/officeDocument/2006/relationships/image" Target="../media/image98.png"/><Relationship Id="rId76" Type="http://schemas.openxmlformats.org/officeDocument/2006/relationships/customXml" Target="../ink/ink91.xml"/><Relationship Id="rId97" Type="http://schemas.openxmlformats.org/officeDocument/2006/relationships/image" Target="../media/image119.png"/><Relationship Id="rId104" Type="http://schemas.openxmlformats.org/officeDocument/2006/relationships/customXml" Target="../ink/ink105.xml"/><Relationship Id="rId120" Type="http://schemas.openxmlformats.org/officeDocument/2006/relationships/customXml" Target="../ink/ink113.xml"/><Relationship Id="rId125" Type="http://schemas.openxmlformats.org/officeDocument/2006/relationships/image" Target="../media/image133.png"/><Relationship Id="rId141" Type="http://schemas.openxmlformats.org/officeDocument/2006/relationships/image" Target="../media/image141.png"/><Relationship Id="rId7" Type="http://schemas.openxmlformats.org/officeDocument/2006/relationships/image" Target="../media/image74.png"/><Relationship Id="rId71" Type="http://schemas.openxmlformats.org/officeDocument/2006/relationships/image" Target="../media/image106.png"/><Relationship Id="rId92" Type="http://schemas.openxmlformats.org/officeDocument/2006/relationships/customXml" Target="../ink/ink99.xml"/><Relationship Id="rId2" Type="http://schemas.openxmlformats.org/officeDocument/2006/relationships/customXml" Target="../ink/ink54.xml"/><Relationship Id="rId29" Type="http://schemas.openxmlformats.org/officeDocument/2006/relationships/image" Target="../media/image85.png"/><Relationship Id="rId24" Type="http://schemas.openxmlformats.org/officeDocument/2006/relationships/customXml" Target="../ink/ink65.xml"/><Relationship Id="rId40" Type="http://schemas.openxmlformats.org/officeDocument/2006/relationships/customXml" Target="../ink/ink73.xml"/><Relationship Id="rId45" Type="http://schemas.openxmlformats.org/officeDocument/2006/relationships/image" Target="../media/image93.png"/><Relationship Id="rId66" Type="http://schemas.openxmlformats.org/officeDocument/2006/relationships/customXml" Target="../ink/ink86.xml"/><Relationship Id="rId87" Type="http://schemas.openxmlformats.org/officeDocument/2006/relationships/image" Target="../media/image114.png"/><Relationship Id="rId110" Type="http://schemas.openxmlformats.org/officeDocument/2006/relationships/customXml" Target="../ink/ink108.xml"/><Relationship Id="rId115" Type="http://schemas.openxmlformats.org/officeDocument/2006/relationships/image" Target="../media/image128.png"/><Relationship Id="rId131" Type="http://schemas.openxmlformats.org/officeDocument/2006/relationships/image" Target="../media/image136.png"/><Relationship Id="rId136" Type="http://schemas.openxmlformats.org/officeDocument/2006/relationships/customXml" Target="../ink/ink121.xml"/><Relationship Id="rId61" Type="http://schemas.openxmlformats.org/officeDocument/2006/relationships/image" Target="../media/image101.png"/><Relationship Id="rId82" Type="http://schemas.openxmlformats.org/officeDocument/2006/relationships/customXml" Target="../ink/ink94.xml"/><Relationship Id="rId19" Type="http://schemas.openxmlformats.org/officeDocument/2006/relationships/image" Target="../media/image80.png"/><Relationship Id="rId14" Type="http://schemas.openxmlformats.org/officeDocument/2006/relationships/customXml" Target="../ink/ink60.xml"/><Relationship Id="rId30" Type="http://schemas.openxmlformats.org/officeDocument/2006/relationships/customXml" Target="../ink/ink68.xml"/><Relationship Id="rId35" Type="http://schemas.openxmlformats.org/officeDocument/2006/relationships/image" Target="../media/image88.png"/><Relationship Id="rId56" Type="http://schemas.openxmlformats.org/officeDocument/2006/relationships/customXml" Target="../ink/ink81.xml"/><Relationship Id="rId77" Type="http://schemas.openxmlformats.org/officeDocument/2006/relationships/image" Target="../media/image109.png"/><Relationship Id="rId100" Type="http://schemas.openxmlformats.org/officeDocument/2006/relationships/customXml" Target="../ink/ink103.xml"/><Relationship Id="rId105" Type="http://schemas.openxmlformats.org/officeDocument/2006/relationships/image" Target="../media/image123.png"/><Relationship Id="rId126" Type="http://schemas.openxmlformats.org/officeDocument/2006/relationships/customXml" Target="../ink/ink116.xml"/><Relationship Id="rId8" Type="http://schemas.openxmlformats.org/officeDocument/2006/relationships/customXml" Target="../ink/ink57.xml"/><Relationship Id="rId51" Type="http://schemas.openxmlformats.org/officeDocument/2006/relationships/image" Target="../media/image96.png"/><Relationship Id="rId72" Type="http://schemas.openxmlformats.org/officeDocument/2006/relationships/customXml" Target="../ink/ink89.xml"/><Relationship Id="rId93" Type="http://schemas.openxmlformats.org/officeDocument/2006/relationships/image" Target="../media/image117.png"/><Relationship Id="rId98" Type="http://schemas.openxmlformats.org/officeDocument/2006/relationships/customXml" Target="../ink/ink102.xml"/><Relationship Id="rId121" Type="http://schemas.openxmlformats.org/officeDocument/2006/relationships/image" Target="../media/image131.png"/><Relationship Id="rId142" Type="http://schemas.openxmlformats.org/officeDocument/2006/relationships/image" Target="../media/image142.png"/><Relationship Id="rId3" Type="http://schemas.openxmlformats.org/officeDocument/2006/relationships/image" Target="../media/image72.png"/><Relationship Id="rId25" Type="http://schemas.openxmlformats.org/officeDocument/2006/relationships/image" Target="../media/image83.png"/><Relationship Id="rId46" Type="http://schemas.openxmlformats.org/officeDocument/2006/relationships/customXml" Target="../ink/ink76.xml"/><Relationship Id="rId67" Type="http://schemas.openxmlformats.org/officeDocument/2006/relationships/image" Target="../media/image104.png"/><Relationship Id="rId116" Type="http://schemas.openxmlformats.org/officeDocument/2006/relationships/customXml" Target="../ink/ink111.xml"/><Relationship Id="rId137" Type="http://schemas.openxmlformats.org/officeDocument/2006/relationships/image" Target="../media/image139.png"/><Relationship Id="rId20" Type="http://schemas.openxmlformats.org/officeDocument/2006/relationships/customXml" Target="../ink/ink63.xml"/><Relationship Id="rId41" Type="http://schemas.openxmlformats.org/officeDocument/2006/relationships/image" Target="../media/image91.png"/><Relationship Id="rId62" Type="http://schemas.openxmlformats.org/officeDocument/2006/relationships/customXml" Target="../ink/ink84.xml"/><Relationship Id="rId83" Type="http://schemas.openxmlformats.org/officeDocument/2006/relationships/image" Target="../media/image112.png"/><Relationship Id="rId88" Type="http://schemas.openxmlformats.org/officeDocument/2006/relationships/customXml" Target="../ink/ink97.xml"/><Relationship Id="rId111" Type="http://schemas.openxmlformats.org/officeDocument/2006/relationships/image" Target="../media/image126.png"/><Relationship Id="rId132" Type="http://schemas.openxmlformats.org/officeDocument/2006/relationships/customXml" Target="../ink/ink119.xml"/><Relationship Id="rId15" Type="http://schemas.openxmlformats.org/officeDocument/2006/relationships/image" Target="../media/image78.png"/><Relationship Id="rId36" Type="http://schemas.openxmlformats.org/officeDocument/2006/relationships/customXml" Target="../ink/ink71.xml"/><Relationship Id="rId57" Type="http://schemas.openxmlformats.org/officeDocument/2006/relationships/image" Target="../media/image99.png"/><Relationship Id="rId106" Type="http://schemas.openxmlformats.org/officeDocument/2006/relationships/customXml" Target="../ink/ink106.xml"/><Relationship Id="rId127" Type="http://schemas.openxmlformats.org/officeDocument/2006/relationships/image" Target="../media/image134.png"/><Relationship Id="rId10" Type="http://schemas.openxmlformats.org/officeDocument/2006/relationships/customXml" Target="../ink/ink58.xml"/><Relationship Id="rId31" Type="http://schemas.openxmlformats.org/officeDocument/2006/relationships/image" Target="../media/image86.png"/><Relationship Id="rId52" Type="http://schemas.openxmlformats.org/officeDocument/2006/relationships/customXml" Target="../ink/ink79.xml"/><Relationship Id="rId73" Type="http://schemas.openxmlformats.org/officeDocument/2006/relationships/image" Target="../media/image107.png"/><Relationship Id="rId78" Type="http://schemas.openxmlformats.org/officeDocument/2006/relationships/customXml" Target="../ink/ink92.xml"/><Relationship Id="rId94" Type="http://schemas.openxmlformats.org/officeDocument/2006/relationships/customXml" Target="../ink/ink100.xml"/><Relationship Id="rId99" Type="http://schemas.openxmlformats.org/officeDocument/2006/relationships/image" Target="../media/image120.png"/><Relationship Id="rId101" Type="http://schemas.openxmlformats.org/officeDocument/2006/relationships/image" Target="../media/image121.png"/><Relationship Id="rId122" Type="http://schemas.openxmlformats.org/officeDocument/2006/relationships/customXml" Target="../ink/ink114.xml"/><Relationship Id="rId4" Type="http://schemas.openxmlformats.org/officeDocument/2006/relationships/customXml" Target="../ink/ink55.xml"/><Relationship Id="rId9" Type="http://schemas.openxmlformats.org/officeDocument/2006/relationships/image" Target="../media/image75.png"/><Relationship Id="rId26" Type="http://schemas.openxmlformats.org/officeDocument/2006/relationships/customXml" Target="../ink/ink66.xml"/><Relationship Id="rId47" Type="http://schemas.openxmlformats.org/officeDocument/2006/relationships/image" Target="../media/image94.png"/><Relationship Id="rId68" Type="http://schemas.openxmlformats.org/officeDocument/2006/relationships/customXml" Target="../ink/ink87.xml"/><Relationship Id="rId89" Type="http://schemas.openxmlformats.org/officeDocument/2006/relationships/image" Target="../media/image115.png"/><Relationship Id="rId112" Type="http://schemas.openxmlformats.org/officeDocument/2006/relationships/customXml" Target="../ink/ink109.xml"/><Relationship Id="rId133" Type="http://schemas.openxmlformats.org/officeDocument/2006/relationships/image" Target="../media/image137.png"/><Relationship Id="rId16" Type="http://schemas.openxmlformats.org/officeDocument/2006/relationships/customXml" Target="../ink/ink6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28.xml"/><Relationship Id="rId18" Type="http://schemas.openxmlformats.org/officeDocument/2006/relationships/image" Target="../media/image153.png"/><Relationship Id="rId26" Type="http://schemas.openxmlformats.org/officeDocument/2006/relationships/image" Target="../media/image158.png"/><Relationship Id="rId39" Type="http://schemas.openxmlformats.org/officeDocument/2006/relationships/customXml" Target="../ink/ink140.xml"/><Relationship Id="rId21" Type="http://schemas.openxmlformats.org/officeDocument/2006/relationships/image" Target="../media/image155.png"/><Relationship Id="rId34" Type="http://schemas.openxmlformats.org/officeDocument/2006/relationships/image" Target="../media/image162.png"/><Relationship Id="rId42" Type="http://schemas.openxmlformats.org/officeDocument/2006/relationships/image" Target="../media/image166.png"/><Relationship Id="rId7" Type="http://schemas.openxmlformats.org/officeDocument/2006/relationships/customXml" Target="../ink/ink125.xml"/><Relationship Id="rId2" Type="http://schemas.openxmlformats.org/officeDocument/2006/relationships/image" Target="../media/image145.png"/><Relationship Id="rId16" Type="http://schemas.openxmlformats.org/officeDocument/2006/relationships/image" Target="../media/image152.png"/><Relationship Id="rId20" Type="http://schemas.openxmlformats.org/officeDocument/2006/relationships/image" Target="../media/image154.png"/><Relationship Id="rId29" Type="http://schemas.openxmlformats.org/officeDocument/2006/relationships/customXml" Target="../ink/ink135.xml"/><Relationship Id="rId41" Type="http://schemas.openxmlformats.org/officeDocument/2006/relationships/customXml" Target="../ink/ink1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7.png"/><Relationship Id="rId11" Type="http://schemas.openxmlformats.org/officeDocument/2006/relationships/customXml" Target="../ink/ink127.xml"/><Relationship Id="rId24" Type="http://schemas.openxmlformats.org/officeDocument/2006/relationships/customXml" Target="../ink/ink133.xml"/><Relationship Id="rId32" Type="http://schemas.openxmlformats.org/officeDocument/2006/relationships/image" Target="../media/image161.png"/><Relationship Id="rId37" Type="http://schemas.openxmlformats.org/officeDocument/2006/relationships/customXml" Target="../ink/ink139.xml"/><Relationship Id="rId40" Type="http://schemas.openxmlformats.org/officeDocument/2006/relationships/image" Target="../media/image165.png"/><Relationship Id="rId5" Type="http://schemas.openxmlformats.org/officeDocument/2006/relationships/customXml" Target="../ink/ink124.xml"/><Relationship Id="rId15" Type="http://schemas.openxmlformats.org/officeDocument/2006/relationships/customXml" Target="../ink/ink129.xml"/><Relationship Id="rId23" Type="http://schemas.openxmlformats.org/officeDocument/2006/relationships/image" Target="../media/image156.png"/><Relationship Id="rId28" Type="http://schemas.openxmlformats.org/officeDocument/2006/relationships/image" Target="../media/image159.png"/><Relationship Id="rId36" Type="http://schemas.openxmlformats.org/officeDocument/2006/relationships/image" Target="../media/image163.png"/><Relationship Id="rId10" Type="http://schemas.openxmlformats.org/officeDocument/2006/relationships/image" Target="../media/image149.png"/><Relationship Id="rId19" Type="http://schemas.openxmlformats.org/officeDocument/2006/relationships/customXml" Target="../ink/ink131.xml"/><Relationship Id="rId31" Type="http://schemas.openxmlformats.org/officeDocument/2006/relationships/customXml" Target="../ink/ink136.xml"/><Relationship Id="rId4" Type="http://schemas.openxmlformats.org/officeDocument/2006/relationships/image" Target="../media/image146.png"/><Relationship Id="rId9" Type="http://schemas.openxmlformats.org/officeDocument/2006/relationships/customXml" Target="../ink/ink126.xml"/><Relationship Id="rId14" Type="http://schemas.openxmlformats.org/officeDocument/2006/relationships/image" Target="../media/image151.png"/><Relationship Id="rId22" Type="http://schemas.openxmlformats.org/officeDocument/2006/relationships/customXml" Target="../ink/ink132.xml"/><Relationship Id="rId27" Type="http://schemas.openxmlformats.org/officeDocument/2006/relationships/customXml" Target="../ink/ink134.xml"/><Relationship Id="rId30" Type="http://schemas.openxmlformats.org/officeDocument/2006/relationships/image" Target="../media/image160.png"/><Relationship Id="rId35" Type="http://schemas.openxmlformats.org/officeDocument/2006/relationships/customXml" Target="../ink/ink138.xml"/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12" Type="http://schemas.openxmlformats.org/officeDocument/2006/relationships/image" Target="../media/image150.png"/><Relationship Id="rId17" Type="http://schemas.openxmlformats.org/officeDocument/2006/relationships/customXml" Target="../ink/ink130.xml"/><Relationship Id="rId25" Type="http://schemas.openxmlformats.org/officeDocument/2006/relationships/image" Target="../media/image157.png"/><Relationship Id="rId33" Type="http://schemas.openxmlformats.org/officeDocument/2006/relationships/customXml" Target="../ink/ink137.xml"/><Relationship Id="rId38" Type="http://schemas.openxmlformats.org/officeDocument/2006/relationships/image" Target="../media/image16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4.xml"/><Relationship Id="rId13" Type="http://schemas.openxmlformats.org/officeDocument/2006/relationships/image" Target="../media/image171.png"/><Relationship Id="rId18" Type="http://schemas.openxmlformats.org/officeDocument/2006/relationships/customXml" Target="../ink/ink151.xml"/><Relationship Id="rId3" Type="http://schemas.openxmlformats.org/officeDocument/2006/relationships/image" Target="../media/image168.png"/><Relationship Id="rId7" Type="http://schemas.openxmlformats.org/officeDocument/2006/relationships/image" Target="../media/image169.png"/><Relationship Id="rId12" Type="http://schemas.openxmlformats.org/officeDocument/2006/relationships/customXml" Target="../ink/ink147.xml"/><Relationship Id="rId17" Type="http://schemas.openxmlformats.org/officeDocument/2006/relationships/customXml" Target="../ink/ink150.xml"/><Relationship Id="rId2" Type="http://schemas.openxmlformats.org/officeDocument/2006/relationships/image" Target="../media/image167.png"/><Relationship Id="rId16" Type="http://schemas.openxmlformats.org/officeDocument/2006/relationships/customXml" Target="../ink/ink149.xml"/><Relationship Id="rId20" Type="http://schemas.openxmlformats.org/officeDocument/2006/relationships/customXml" Target="../ink/ink153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43.xml"/><Relationship Id="rId11" Type="http://schemas.openxmlformats.org/officeDocument/2006/relationships/customXml" Target="../ink/ink146.xml"/><Relationship Id="rId5" Type="http://schemas.openxmlformats.org/officeDocument/2006/relationships/image" Target="../media/image24.png"/><Relationship Id="rId15" Type="http://schemas.openxmlformats.org/officeDocument/2006/relationships/image" Target="../media/image172.png"/><Relationship Id="rId10" Type="http://schemas.openxmlformats.org/officeDocument/2006/relationships/customXml" Target="../ink/ink145.xml"/><Relationship Id="rId19" Type="http://schemas.openxmlformats.org/officeDocument/2006/relationships/customXml" Target="../ink/ink152.xml"/><Relationship Id="rId4" Type="http://schemas.openxmlformats.org/officeDocument/2006/relationships/customXml" Target="../ink/ink142.xml"/><Relationship Id="rId9" Type="http://schemas.openxmlformats.org/officeDocument/2006/relationships/image" Target="../media/image170.png"/><Relationship Id="rId14" Type="http://schemas.openxmlformats.org/officeDocument/2006/relationships/customXml" Target="../ink/ink14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customXml" Target="../ink/ink159.xml"/><Relationship Id="rId3" Type="http://schemas.openxmlformats.org/officeDocument/2006/relationships/customXml" Target="../ink/ink154.xml"/><Relationship Id="rId7" Type="http://schemas.openxmlformats.org/officeDocument/2006/relationships/customXml" Target="../ink/ink156.xml"/><Relationship Id="rId12" Type="http://schemas.openxmlformats.org/officeDocument/2006/relationships/image" Target="../media/image181.png"/><Relationship Id="rId17" Type="http://schemas.openxmlformats.org/officeDocument/2006/relationships/image" Target="../media/image184.png"/><Relationship Id="rId2" Type="http://schemas.openxmlformats.org/officeDocument/2006/relationships/image" Target="../media/image176.png"/><Relationship Id="rId16" Type="http://schemas.openxmlformats.org/officeDocument/2006/relationships/image" Target="../media/image18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8.png"/><Relationship Id="rId11" Type="http://schemas.openxmlformats.org/officeDocument/2006/relationships/customXml" Target="../ink/ink158.xml"/><Relationship Id="rId5" Type="http://schemas.openxmlformats.org/officeDocument/2006/relationships/customXml" Target="../ink/ink155.xml"/><Relationship Id="rId15" Type="http://schemas.openxmlformats.org/officeDocument/2006/relationships/customXml" Target="../ink/ink160.xml"/><Relationship Id="rId10" Type="http://schemas.openxmlformats.org/officeDocument/2006/relationships/image" Target="../media/image180.png"/><Relationship Id="rId4" Type="http://schemas.openxmlformats.org/officeDocument/2006/relationships/image" Target="../media/image177.png"/><Relationship Id="rId9" Type="http://schemas.openxmlformats.org/officeDocument/2006/relationships/customXml" Target="../ink/ink157.xml"/><Relationship Id="rId14" Type="http://schemas.openxmlformats.org/officeDocument/2006/relationships/image" Target="../media/image182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0.png"/><Relationship Id="rId18" Type="http://schemas.openxmlformats.org/officeDocument/2006/relationships/customXml" Target="../ink/ink168.xml"/><Relationship Id="rId26" Type="http://schemas.openxmlformats.org/officeDocument/2006/relationships/customXml" Target="../ink/ink172.xml"/><Relationship Id="rId39" Type="http://schemas.openxmlformats.org/officeDocument/2006/relationships/image" Target="../media/image203.png"/><Relationship Id="rId21" Type="http://schemas.openxmlformats.org/officeDocument/2006/relationships/image" Target="../media/image194.png"/><Relationship Id="rId34" Type="http://schemas.openxmlformats.org/officeDocument/2006/relationships/customXml" Target="../ink/ink176.xml"/><Relationship Id="rId42" Type="http://schemas.openxmlformats.org/officeDocument/2006/relationships/customXml" Target="../ink/ink180.xml"/><Relationship Id="rId47" Type="http://schemas.openxmlformats.org/officeDocument/2006/relationships/customXml" Target="../ink/ink183.xml"/><Relationship Id="rId50" Type="http://schemas.openxmlformats.org/officeDocument/2006/relationships/image" Target="../media/image208.png"/><Relationship Id="rId55" Type="http://schemas.openxmlformats.org/officeDocument/2006/relationships/customXml" Target="../ink/ink187.xml"/><Relationship Id="rId63" Type="http://schemas.openxmlformats.org/officeDocument/2006/relationships/customXml" Target="../ink/ink191.xml"/><Relationship Id="rId7" Type="http://schemas.openxmlformats.org/officeDocument/2006/relationships/image" Target="../media/image187.png"/><Relationship Id="rId2" Type="http://schemas.openxmlformats.org/officeDocument/2006/relationships/image" Target="../media/image185.png"/><Relationship Id="rId16" Type="http://schemas.openxmlformats.org/officeDocument/2006/relationships/customXml" Target="../ink/ink167.xml"/><Relationship Id="rId29" Type="http://schemas.openxmlformats.org/officeDocument/2006/relationships/image" Target="../media/image198.png"/><Relationship Id="rId11" Type="http://schemas.openxmlformats.org/officeDocument/2006/relationships/image" Target="../media/image189.png"/><Relationship Id="rId24" Type="http://schemas.openxmlformats.org/officeDocument/2006/relationships/customXml" Target="../ink/ink171.xml"/><Relationship Id="rId32" Type="http://schemas.openxmlformats.org/officeDocument/2006/relationships/customXml" Target="../ink/ink175.xml"/><Relationship Id="rId37" Type="http://schemas.openxmlformats.org/officeDocument/2006/relationships/image" Target="../media/image202.png"/><Relationship Id="rId40" Type="http://schemas.openxmlformats.org/officeDocument/2006/relationships/customXml" Target="../ink/ink179.xml"/><Relationship Id="rId45" Type="http://schemas.openxmlformats.org/officeDocument/2006/relationships/image" Target="../media/image206.png"/><Relationship Id="rId53" Type="http://schemas.openxmlformats.org/officeDocument/2006/relationships/customXml" Target="../ink/ink186.xml"/><Relationship Id="rId58" Type="http://schemas.openxmlformats.org/officeDocument/2006/relationships/image" Target="../media/image212.png"/><Relationship Id="rId5" Type="http://schemas.openxmlformats.org/officeDocument/2006/relationships/image" Target="../media/image186.png"/><Relationship Id="rId61" Type="http://schemas.openxmlformats.org/officeDocument/2006/relationships/customXml" Target="../ink/ink190.xml"/><Relationship Id="rId19" Type="http://schemas.openxmlformats.org/officeDocument/2006/relationships/image" Target="../media/image193.png"/><Relationship Id="rId14" Type="http://schemas.openxmlformats.org/officeDocument/2006/relationships/customXml" Target="../ink/ink166.xml"/><Relationship Id="rId22" Type="http://schemas.openxmlformats.org/officeDocument/2006/relationships/customXml" Target="../ink/ink170.xml"/><Relationship Id="rId27" Type="http://schemas.openxmlformats.org/officeDocument/2006/relationships/image" Target="../media/image197.png"/><Relationship Id="rId30" Type="http://schemas.openxmlformats.org/officeDocument/2006/relationships/customXml" Target="../ink/ink174.xml"/><Relationship Id="rId35" Type="http://schemas.openxmlformats.org/officeDocument/2006/relationships/image" Target="../media/image201.png"/><Relationship Id="rId43" Type="http://schemas.openxmlformats.org/officeDocument/2006/relationships/image" Target="../media/image205.png"/><Relationship Id="rId48" Type="http://schemas.openxmlformats.org/officeDocument/2006/relationships/image" Target="../media/image207.png"/><Relationship Id="rId56" Type="http://schemas.openxmlformats.org/officeDocument/2006/relationships/image" Target="../media/image211.png"/><Relationship Id="rId64" Type="http://schemas.openxmlformats.org/officeDocument/2006/relationships/image" Target="../media/image215.png"/><Relationship Id="rId8" Type="http://schemas.openxmlformats.org/officeDocument/2006/relationships/customXml" Target="../ink/ink163.xml"/><Relationship Id="rId51" Type="http://schemas.openxmlformats.org/officeDocument/2006/relationships/customXml" Target="../ink/ink185.xml"/><Relationship Id="rId3" Type="http://schemas.openxmlformats.org/officeDocument/2006/relationships/image" Target="../media/image176.png"/><Relationship Id="rId12" Type="http://schemas.openxmlformats.org/officeDocument/2006/relationships/customXml" Target="../ink/ink165.xml"/><Relationship Id="rId17" Type="http://schemas.openxmlformats.org/officeDocument/2006/relationships/image" Target="../media/image192.png"/><Relationship Id="rId25" Type="http://schemas.openxmlformats.org/officeDocument/2006/relationships/image" Target="../media/image196.png"/><Relationship Id="rId33" Type="http://schemas.openxmlformats.org/officeDocument/2006/relationships/image" Target="../media/image200.png"/><Relationship Id="rId38" Type="http://schemas.openxmlformats.org/officeDocument/2006/relationships/customXml" Target="../ink/ink178.xml"/><Relationship Id="rId46" Type="http://schemas.openxmlformats.org/officeDocument/2006/relationships/customXml" Target="../ink/ink182.xml"/><Relationship Id="rId59" Type="http://schemas.openxmlformats.org/officeDocument/2006/relationships/customXml" Target="../ink/ink189.xml"/><Relationship Id="rId20" Type="http://schemas.openxmlformats.org/officeDocument/2006/relationships/customXml" Target="../ink/ink169.xml"/><Relationship Id="rId41" Type="http://schemas.openxmlformats.org/officeDocument/2006/relationships/image" Target="../media/image204.png"/><Relationship Id="rId54" Type="http://schemas.openxmlformats.org/officeDocument/2006/relationships/image" Target="../media/image210.png"/><Relationship Id="rId62" Type="http://schemas.openxmlformats.org/officeDocument/2006/relationships/image" Target="../media/image214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62.xml"/><Relationship Id="rId15" Type="http://schemas.openxmlformats.org/officeDocument/2006/relationships/image" Target="../media/image191.png"/><Relationship Id="rId23" Type="http://schemas.openxmlformats.org/officeDocument/2006/relationships/image" Target="../media/image195.png"/><Relationship Id="rId28" Type="http://schemas.openxmlformats.org/officeDocument/2006/relationships/customXml" Target="../ink/ink173.xml"/><Relationship Id="rId36" Type="http://schemas.openxmlformats.org/officeDocument/2006/relationships/customXml" Target="../ink/ink177.xml"/><Relationship Id="rId49" Type="http://schemas.openxmlformats.org/officeDocument/2006/relationships/customXml" Target="../ink/ink184.xml"/><Relationship Id="rId57" Type="http://schemas.openxmlformats.org/officeDocument/2006/relationships/customXml" Target="../ink/ink188.xml"/><Relationship Id="rId10" Type="http://schemas.openxmlformats.org/officeDocument/2006/relationships/customXml" Target="../ink/ink164.xml"/><Relationship Id="rId31" Type="http://schemas.openxmlformats.org/officeDocument/2006/relationships/image" Target="../media/image199.png"/><Relationship Id="rId44" Type="http://schemas.openxmlformats.org/officeDocument/2006/relationships/customXml" Target="../ink/ink181.xml"/><Relationship Id="rId52" Type="http://schemas.openxmlformats.org/officeDocument/2006/relationships/image" Target="../media/image209.png"/><Relationship Id="rId60" Type="http://schemas.openxmlformats.org/officeDocument/2006/relationships/image" Target="../media/image213.png"/><Relationship Id="rId4" Type="http://schemas.openxmlformats.org/officeDocument/2006/relationships/customXml" Target="../ink/ink161.xml"/><Relationship Id="rId9" Type="http://schemas.openxmlformats.org/officeDocument/2006/relationships/image" Target="../media/image18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03.xml"/><Relationship Id="rId21" Type="http://schemas.openxmlformats.org/officeDocument/2006/relationships/image" Target="../media/image219.png"/><Relationship Id="rId42" Type="http://schemas.openxmlformats.org/officeDocument/2006/relationships/image" Target="../media/image229.png"/><Relationship Id="rId47" Type="http://schemas.openxmlformats.org/officeDocument/2006/relationships/customXml" Target="../ink/ink214.xml"/><Relationship Id="rId63" Type="http://schemas.openxmlformats.org/officeDocument/2006/relationships/customXml" Target="../ink/ink222.xml"/><Relationship Id="rId68" Type="http://schemas.openxmlformats.org/officeDocument/2006/relationships/image" Target="../media/image241.png"/><Relationship Id="rId84" Type="http://schemas.openxmlformats.org/officeDocument/2006/relationships/image" Target="../media/image249.png"/><Relationship Id="rId89" Type="http://schemas.openxmlformats.org/officeDocument/2006/relationships/customXml" Target="../ink/ink235.xml"/><Relationship Id="rId16" Type="http://schemas.openxmlformats.org/officeDocument/2006/relationships/customXml" Target="../ink/ink198.xml"/><Relationship Id="rId11" Type="http://schemas.openxmlformats.org/officeDocument/2006/relationships/image" Target="../media/image190.png"/><Relationship Id="rId32" Type="http://schemas.openxmlformats.org/officeDocument/2006/relationships/customXml" Target="../ink/ink206.xml"/><Relationship Id="rId37" Type="http://schemas.openxmlformats.org/officeDocument/2006/relationships/image" Target="../media/image227.png"/><Relationship Id="rId53" Type="http://schemas.openxmlformats.org/officeDocument/2006/relationships/customXml" Target="../ink/ink217.xml"/><Relationship Id="rId58" Type="http://schemas.openxmlformats.org/officeDocument/2006/relationships/image" Target="../media/image236.png"/><Relationship Id="rId74" Type="http://schemas.openxmlformats.org/officeDocument/2006/relationships/image" Target="../media/image244.png"/><Relationship Id="rId79" Type="http://schemas.openxmlformats.org/officeDocument/2006/relationships/customXml" Target="../ink/ink230.xml"/><Relationship Id="rId5" Type="http://schemas.openxmlformats.org/officeDocument/2006/relationships/image" Target="../media/image186.png"/><Relationship Id="rId90" Type="http://schemas.openxmlformats.org/officeDocument/2006/relationships/customXml" Target="../ink/ink236.xml"/><Relationship Id="rId14" Type="http://schemas.openxmlformats.org/officeDocument/2006/relationships/customXml" Target="../ink/ink197.xml"/><Relationship Id="rId22" Type="http://schemas.openxmlformats.org/officeDocument/2006/relationships/customXml" Target="../ink/ink201.xml"/><Relationship Id="rId27" Type="http://schemas.openxmlformats.org/officeDocument/2006/relationships/image" Target="../media/image222.png"/><Relationship Id="rId30" Type="http://schemas.openxmlformats.org/officeDocument/2006/relationships/customXml" Target="../ink/ink205.xml"/><Relationship Id="rId35" Type="http://schemas.openxmlformats.org/officeDocument/2006/relationships/image" Target="../media/image226.png"/><Relationship Id="rId43" Type="http://schemas.openxmlformats.org/officeDocument/2006/relationships/customXml" Target="../ink/ink212.xml"/><Relationship Id="rId48" Type="http://schemas.openxmlformats.org/officeDocument/2006/relationships/image" Target="../media/image231.png"/><Relationship Id="rId56" Type="http://schemas.openxmlformats.org/officeDocument/2006/relationships/image" Target="../media/image235.png"/><Relationship Id="rId64" Type="http://schemas.openxmlformats.org/officeDocument/2006/relationships/image" Target="../media/image239.png"/><Relationship Id="rId69" Type="http://schemas.openxmlformats.org/officeDocument/2006/relationships/customXml" Target="../ink/ink225.xml"/><Relationship Id="rId77" Type="http://schemas.openxmlformats.org/officeDocument/2006/relationships/customXml" Target="../ink/ink229.xml"/><Relationship Id="rId8" Type="http://schemas.openxmlformats.org/officeDocument/2006/relationships/customXml" Target="../ink/ink194.xml"/><Relationship Id="rId51" Type="http://schemas.openxmlformats.org/officeDocument/2006/relationships/customXml" Target="../ink/ink216.xml"/><Relationship Id="rId72" Type="http://schemas.openxmlformats.org/officeDocument/2006/relationships/image" Target="../media/image243.png"/><Relationship Id="rId80" Type="http://schemas.openxmlformats.org/officeDocument/2006/relationships/image" Target="../media/image247.png"/><Relationship Id="rId85" Type="http://schemas.openxmlformats.org/officeDocument/2006/relationships/customXml" Target="../ink/ink233.xml"/><Relationship Id="rId3" Type="http://schemas.openxmlformats.org/officeDocument/2006/relationships/image" Target="../media/image176.png"/><Relationship Id="rId12" Type="http://schemas.openxmlformats.org/officeDocument/2006/relationships/customXml" Target="../ink/ink196.xml"/><Relationship Id="rId17" Type="http://schemas.openxmlformats.org/officeDocument/2006/relationships/image" Target="../media/image193.png"/><Relationship Id="rId25" Type="http://schemas.openxmlformats.org/officeDocument/2006/relationships/image" Target="../media/image221.png"/><Relationship Id="rId33" Type="http://schemas.openxmlformats.org/officeDocument/2006/relationships/image" Target="../media/image225.png"/><Relationship Id="rId38" Type="http://schemas.openxmlformats.org/officeDocument/2006/relationships/customXml" Target="../ink/ink209.xml"/><Relationship Id="rId46" Type="http://schemas.openxmlformats.org/officeDocument/2006/relationships/image" Target="../media/image24.png"/><Relationship Id="rId59" Type="http://schemas.openxmlformats.org/officeDocument/2006/relationships/customXml" Target="../ink/ink220.xml"/><Relationship Id="rId67" Type="http://schemas.openxmlformats.org/officeDocument/2006/relationships/customXml" Target="../ink/ink224.xml"/><Relationship Id="rId20" Type="http://schemas.openxmlformats.org/officeDocument/2006/relationships/customXml" Target="../ink/ink200.xml"/><Relationship Id="rId41" Type="http://schemas.openxmlformats.org/officeDocument/2006/relationships/customXml" Target="../ink/ink211.xml"/><Relationship Id="rId54" Type="http://schemas.openxmlformats.org/officeDocument/2006/relationships/image" Target="../media/image234.png"/><Relationship Id="rId62" Type="http://schemas.openxmlformats.org/officeDocument/2006/relationships/image" Target="../media/image238.png"/><Relationship Id="rId70" Type="http://schemas.openxmlformats.org/officeDocument/2006/relationships/image" Target="../media/image242.png"/><Relationship Id="rId75" Type="http://schemas.openxmlformats.org/officeDocument/2006/relationships/customXml" Target="../ink/ink228.xml"/><Relationship Id="rId83" Type="http://schemas.openxmlformats.org/officeDocument/2006/relationships/customXml" Target="../ink/ink232.xml"/><Relationship Id="rId88" Type="http://schemas.openxmlformats.org/officeDocument/2006/relationships/image" Target="../media/image251.png"/><Relationship Id="rId91" Type="http://schemas.openxmlformats.org/officeDocument/2006/relationships/image" Target="../media/image252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93.xml"/><Relationship Id="rId15" Type="http://schemas.openxmlformats.org/officeDocument/2006/relationships/image" Target="../media/image192.png"/><Relationship Id="rId23" Type="http://schemas.openxmlformats.org/officeDocument/2006/relationships/image" Target="../media/image220.png"/><Relationship Id="rId28" Type="http://schemas.openxmlformats.org/officeDocument/2006/relationships/customXml" Target="../ink/ink204.xml"/><Relationship Id="rId36" Type="http://schemas.openxmlformats.org/officeDocument/2006/relationships/customXml" Target="../ink/ink208.xml"/><Relationship Id="rId49" Type="http://schemas.openxmlformats.org/officeDocument/2006/relationships/customXml" Target="../ink/ink215.xml"/><Relationship Id="rId57" Type="http://schemas.openxmlformats.org/officeDocument/2006/relationships/customXml" Target="../ink/ink219.xml"/><Relationship Id="rId10" Type="http://schemas.openxmlformats.org/officeDocument/2006/relationships/customXml" Target="../ink/ink195.xml"/><Relationship Id="rId31" Type="http://schemas.openxmlformats.org/officeDocument/2006/relationships/image" Target="../media/image224.png"/><Relationship Id="rId44" Type="http://schemas.openxmlformats.org/officeDocument/2006/relationships/image" Target="../media/image230.png"/><Relationship Id="rId52" Type="http://schemas.openxmlformats.org/officeDocument/2006/relationships/image" Target="../media/image233.png"/><Relationship Id="rId60" Type="http://schemas.openxmlformats.org/officeDocument/2006/relationships/image" Target="../media/image237.png"/><Relationship Id="rId65" Type="http://schemas.openxmlformats.org/officeDocument/2006/relationships/customXml" Target="../ink/ink223.xml"/><Relationship Id="rId73" Type="http://schemas.openxmlformats.org/officeDocument/2006/relationships/customXml" Target="../ink/ink227.xml"/><Relationship Id="rId78" Type="http://schemas.openxmlformats.org/officeDocument/2006/relationships/image" Target="../media/image246.png"/><Relationship Id="rId81" Type="http://schemas.openxmlformats.org/officeDocument/2006/relationships/customXml" Target="../ink/ink231.xml"/><Relationship Id="rId86" Type="http://schemas.openxmlformats.org/officeDocument/2006/relationships/image" Target="../media/image250.png"/><Relationship Id="rId4" Type="http://schemas.openxmlformats.org/officeDocument/2006/relationships/customXml" Target="../ink/ink192.xml"/><Relationship Id="rId9" Type="http://schemas.openxmlformats.org/officeDocument/2006/relationships/image" Target="../media/image189.png"/><Relationship Id="rId13" Type="http://schemas.openxmlformats.org/officeDocument/2006/relationships/image" Target="../media/image191.png"/><Relationship Id="rId18" Type="http://schemas.openxmlformats.org/officeDocument/2006/relationships/customXml" Target="../ink/ink199.xml"/><Relationship Id="rId39" Type="http://schemas.openxmlformats.org/officeDocument/2006/relationships/customXml" Target="../ink/ink210.xml"/><Relationship Id="rId34" Type="http://schemas.openxmlformats.org/officeDocument/2006/relationships/customXml" Target="../ink/ink207.xml"/><Relationship Id="rId50" Type="http://schemas.openxmlformats.org/officeDocument/2006/relationships/image" Target="../media/image232.png"/><Relationship Id="rId55" Type="http://schemas.openxmlformats.org/officeDocument/2006/relationships/customXml" Target="../ink/ink218.xml"/><Relationship Id="rId76" Type="http://schemas.openxmlformats.org/officeDocument/2006/relationships/image" Target="../media/image245.png"/><Relationship Id="rId7" Type="http://schemas.openxmlformats.org/officeDocument/2006/relationships/image" Target="../media/image188.png"/><Relationship Id="rId71" Type="http://schemas.openxmlformats.org/officeDocument/2006/relationships/customXml" Target="../ink/ink226.xml"/><Relationship Id="rId2" Type="http://schemas.openxmlformats.org/officeDocument/2006/relationships/image" Target="../media/image218.png"/><Relationship Id="rId29" Type="http://schemas.openxmlformats.org/officeDocument/2006/relationships/image" Target="../media/image223.png"/><Relationship Id="rId24" Type="http://schemas.openxmlformats.org/officeDocument/2006/relationships/customXml" Target="../ink/ink202.xml"/><Relationship Id="rId40" Type="http://schemas.openxmlformats.org/officeDocument/2006/relationships/image" Target="../media/image228.png"/><Relationship Id="rId45" Type="http://schemas.openxmlformats.org/officeDocument/2006/relationships/customXml" Target="../ink/ink213.xml"/><Relationship Id="rId66" Type="http://schemas.openxmlformats.org/officeDocument/2006/relationships/image" Target="../media/image240.png"/><Relationship Id="rId87" Type="http://schemas.openxmlformats.org/officeDocument/2006/relationships/customXml" Target="../ink/ink234.xml"/><Relationship Id="rId61" Type="http://schemas.openxmlformats.org/officeDocument/2006/relationships/customXml" Target="../ink/ink221.xml"/><Relationship Id="rId82" Type="http://schemas.openxmlformats.org/officeDocument/2006/relationships/image" Target="../media/image248.png"/><Relationship Id="rId19" Type="http://schemas.openxmlformats.org/officeDocument/2006/relationships/image" Target="../media/image194.png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48.xml"/><Relationship Id="rId21" Type="http://schemas.openxmlformats.org/officeDocument/2006/relationships/image" Target="../media/image259.png"/><Relationship Id="rId42" Type="http://schemas.openxmlformats.org/officeDocument/2006/relationships/image" Target="../media/image268.png"/><Relationship Id="rId47" Type="http://schemas.openxmlformats.org/officeDocument/2006/relationships/customXml" Target="../ink/ink259.xml"/><Relationship Id="rId63" Type="http://schemas.openxmlformats.org/officeDocument/2006/relationships/customXml" Target="../ink/ink267.xml"/><Relationship Id="rId68" Type="http://schemas.openxmlformats.org/officeDocument/2006/relationships/image" Target="../media/image280.png"/><Relationship Id="rId84" Type="http://schemas.openxmlformats.org/officeDocument/2006/relationships/image" Target="../media/image288.png"/><Relationship Id="rId89" Type="http://schemas.openxmlformats.org/officeDocument/2006/relationships/customXml" Target="../ink/ink280.xml"/><Relationship Id="rId16" Type="http://schemas.openxmlformats.org/officeDocument/2006/relationships/customXml" Target="../ink/ink243.xml"/><Relationship Id="rId11" Type="http://schemas.openxmlformats.org/officeDocument/2006/relationships/image" Target="../media/image190.png"/><Relationship Id="rId32" Type="http://schemas.openxmlformats.org/officeDocument/2006/relationships/customXml" Target="../ink/ink251.xml"/><Relationship Id="rId37" Type="http://schemas.openxmlformats.org/officeDocument/2006/relationships/image" Target="../media/image267.png"/><Relationship Id="rId53" Type="http://schemas.openxmlformats.org/officeDocument/2006/relationships/customXml" Target="../ink/ink262.xml"/><Relationship Id="rId58" Type="http://schemas.openxmlformats.org/officeDocument/2006/relationships/image" Target="../media/image275.png"/><Relationship Id="rId74" Type="http://schemas.openxmlformats.org/officeDocument/2006/relationships/image" Target="../media/image283.png"/><Relationship Id="rId79" Type="http://schemas.openxmlformats.org/officeDocument/2006/relationships/customXml" Target="../ink/ink275.xml"/><Relationship Id="rId5" Type="http://schemas.openxmlformats.org/officeDocument/2006/relationships/image" Target="../media/image2520.png"/><Relationship Id="rId90" Type="http://schemas.openxmlformats.org/officeDocument/2006/relationships/customXml" Target="../ink/ink281.xml"/><Relationship Id="rId14" Type="http://schemas.openxmlformats.org/officeDocument/2006/relationships/customXml" Target="../ink/ink242.xml"/><Relationship Id="rId22" Type="http://schemas.openxmlformats.org/officeDocument/2006/relationships/customXml" Target="../ink/ink246.xml"/><Relationship Id="rId27" Type="http://schemas.openxmlformats.org/officeDocument/2006/relationships/image" Target="../media/image262.png"/><Relationship Id="rId30" Type="http://schemas.openxmlformats.org/officeDocument/2006/relationships/customXml" Target="../ink/ink250.xml"/><Relationship Id="rId35" Type="http://schemas.openxmlformats.org/officeDocument/2006/relationships/image" Target="../media/image266.png"/><Relationship Id="rId43" Type="http://schemas.openxmlformats.org/officeDocument/2006/relationships/customXml" Target="../ink/ink257.xml"/><Relationship Id="rId48" Type="http://schemas.openxmlformats.org/officeDocument/2006/relationships/image" Target="../media/image270.png"/><Relationship Id="rId56" Type="http://schemas.openxmlformats.org/officeDocument/2006/relationships/image" Target="../media/image274.png"/><Relationship Id="rId64" Type="http://schemas.openxmlformats.org/officeDocument/2006/relationships/image" Target="../media/image278.png"/><Relationship Id="rId69" Type="http://schemas.openxmlformats.org/officeDocument/2006/relationships/customXml" Target="../ink/ink270.xml"/><Relationship Id="rId77" Type="http://schemas.openxmlformats.org/officeDocument/2006/relationships/customXml" Target="../ink/ink274.xml"/><Relationship Id="rId8" Type="http://schemas.openxmlformats.org/officeDocument/2006/relationships/customXml" Target="../ink/ink239.xml"/><Relationship Id="rId51" Type="http://schemas.openxmlformats.org/officeDocument/2006/relationships/customXml" Target="../ink/ink261.xml"/><Relationship Id="rId72" Type="http://schemas.openxmlformats.org/officeDocument/2006/relationships/image" Target="../media/image282.png"/><Relationship Id="rId80" Type="http://schemas.openxmlformats.org/officeDocument/2006/relationships/image" Target="../media/image286.png"/><Relationship Id="rId85" Type="http://schemas.openxmlformats.org/officeDocument/2006/relationships/customXml" Target="../ink/ink278.xml"/><Relationship Id="rId3" Type="http://schemas.openxmlformats.org/officeDocument/2006/relationships/image" Target="../media/image176.png"/><Relationship Id="rId12" Type="http://schemas.openxmlformats.org/officeDocument/2006/relationships/customXml" Target="../ink/ink241.xml"/><Relationship Id="rId17" Type="http://schemas.openxmlformats.org/officeDocument/2006/relationships/image" Target="../media/image257.png"/><Relationship Id="rId25" Type="http://schemas.openxmlformats.org/officeDocument/2006/relationships/image" Target="../media/image261.png"/><Relationship Id="rId33" Type="http://schemas.openxmlformats.org/officeDocument/2006/relationships/image" Target="../media/image265.png"/><Relationship Id="rId38" Type="http://schemas.openxmlformats.org/officeDocument/2006/relationships/customXml" Target="../ink/ink254.xml"/><Relationship Id="rId46" Type="http://schemas.openxmlformats.org/officeDocument/2006/relationships/image" Target="../media/image24.png"/><Relationship Id="rId59" Type="http://schemas.openxmlformats.org/officeDocument/2006/relationships/customXml" Target="../ink/ink265.xml"/><Relationship Id="rId67" Type="http://schemas.openxmlformats.org/officeDocument/2006/relationships/customXml" Target="../ink/ink269.xml"/><Relationship Id="rId20" Type="http://schemas.openxmlformats.org/officeDocument/2006/relationships/customXml" Target="../ink/ink245.xml"/><Relationship Id="rId41" Type="http://schemas.openxmlformats.org/officeDocument/2006/relationships/customXml" Target="../ink/ink256.xml"/><Relationship Id="rId54" Type="http://schemas.openxmlformats.org/officeDocument/2006/relationships/image" Target="../media/image273.png"/><Relationship Id="rId62" Type="http://schemas.openxmlformats.org/officeDocument/2006/relationships/image" Target="../media/image277.png"/><Relationship Id="rId70" Type="http://schemas.openxmlformats.org/officeDocument/2006/relationships/image" Target="../media/image281.png"/><Relationship Id="rId75" Type="http://schemas.openxmlformats.org/officeDocument/2006/relationships/customXml" Target="../ink/ink273.xml"/><Relationship Id="rId83" Type="http://schemas.openxmlformats.org/officeDocument/2006/relationships/customXml" Target="../ink/ink277.xml"/><Relationship Id="rId88" Type="http://schemas.openxmlformats.org/officeDocument/2006/relationships/image" Target="../media/image290.png"/><Relationship Id="rId91" Type="http://schemas.openxmlformats.org/officeDocument/2006/relationships/image" Target="../media/image291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38.xml"/><Relationship Id="rId15" Type="http://schemas.openxmlformats.org/officeDocument/2006/relationships/image" Target="../media/image256.png"/><Relationship Id="rId23" Type="http://schemas.openxmlformats.org/officeDocument/2006/relationships/image" Target="../media/image260.png"/><Relationship Id="rId28" Type="http://schemas.openxmlformats.org/officeDocument/2006/relationships/customXml" Target="../ink/ink249.xml"/><Relationship Id="rId36" Type="http://schemas.openxmlformats.org/officeDocument/2006/relationships/customXml" Target="../ink/ink253.xml"/><Relationship Id="rId49" Type="http://schemas.openxmlformats.org/officeDocument/2006/relationships/customXml" Target="../ink/ink260.xml"/><Relationship Id="rId57" Type="http://schemas.openxmlformats.org/officeDocument/2006/relationships/customXml" Target="../ink/ink264.xml"/><Relationship Id="rId10" Type="http://schemas.openxmlformats.org/officeDocument/2006/relationships/customXml" Target="../ink/ink240.xml"/><Relationship Id="rId31" Type="http://schemas.openxmlformats.org/officeDocument/2006/relationships/image" Target="../media/image264.png"/><Relationship Id="rId44" Type="http://schemas.openxmlformats.org/officeDocument/2006/relationships/image" Target="../media/image269.png"/><Relationship Id="rId52" Type="http://schemas.openxmlformats.org/officeDocument/2006/relationships/image" Target="../media/image272.png"/><Relationship Id="rId60" Type="http://schemas.openxmlformats.org/officeDocument/2006/relationships/image" Target="../media/image276.png"/><Relationship Id="rId65" Type="http://schemas.openxmlformats.org/officeDocument/2006/relationships/customXml" Target="../ink/ink268.xml"/><Relationship Id="rId73" Type="http://schemas.openxmlformats.org/officeDocument/2006/relationships/customXml" Target="../ink/ink272.xml"/><Relationship Id="rId78" Type="http://schemas.openxmlformats.org/officeDocument/2006/relationships/image" Target="../media/image285.png"/><Relationship Id="rId81" Type="http://schemas.openxmlformats.org/officeDocument/2006/relationships/customXml" Target="../ink/ink276.xml"/><Relationship Id="rId86" Type="http://schemas.openxmlformats.org/officeDocument/2006/relationships/image" Target="../media/image289.png"/><Relationship Id="rId4" Type="http://schemas.openxmlformats.org/officeDocument/2006/relationships/customXml" Target="../ink/ink237.xml"/><Relationship Id="rId9" Type="http://schemas.openxmlformats.org/officeDocument/2006/relationships/image" Target="../media/image254.png"/><Relationship Id="rId13" Type="http://schemas.openxmlformats.org/officeDocument/2006/relationships/image" Target="../media/image255.png"/><Relationship Id="rId18" Type="http://schemas.openxmlformats.org/officeDocument/2006/relationships/customXml" Target="../ink/ink244.xml"/><Relationship Id="rId39" Type="http://schemas.openxmlformats.org/officeDocument/2006/relationships/customXml" Target="../ink/ink255.xml"/><Relationship Id="rId34" Type="http://schemas.openxmlformats.org/officeDocument/2006/relationships/customXml" Target="../ink/ink252.xml"/><Relationship Id="rId50" Type="http://schemas.openxmlformats.org/officeDocument/2006/relationships/image" Target="../media/image271.png"/><Relationship Id="rId55" Type="http://schemas.openxmlformats.org/officeDocument/2006/relationships/customXml" Target="../ink/ink263.xml"/><Relationship Id="rId76" Type="http://schemas.openxmlformats.org/officeDocument/2006/relationships/image" Target="../media/image284.png"/><Relationship Id="rId7" Type="http://schemas.openxmlformats.org/officeDocument/2006/relationships/image" Target="../media/image253.png"/><Relationship Id="rId71" Type="http://schemas.openxmlformats.org/officeDocument/2006/relationships/customXml" Target="../ink/ink271.xml"/><Relationship Id="rId2" Type="http://schemas.openxmlformats.org/officeDocument/2006/relationships/image" Target="../media/image218.png"/><Relationship Id="rId29" Type="http://schemas.openxmlformats.org/officeDocument/2006/relationships/image" Target="../media/image263.png"/><Relationship Id="rId24" Type="http://schemas.openxmlformats.org/officeDocument/2006/relationships/customXml" Target="../ink/ink247.xml"/><Relationship Id="rId40" Type="http://schemas.openxmlformats.org/officeDocument/2006/relationships/image" Target="../media/image228.png"/><Relationship Id="rId45" Type="http://schemas.openxmlformats.org/officeDocument/2006/relationships/customXml" Target="../ink/ink258.xml"/><Relationship Id="rId66" Type="http://schemas.openxmlformats.org/officeDocument/2006/relationships/image" Target="../media/image279.png"/><Relationship Id="rId87" Type="http://schemas.openxmlformats.org/officeDocument/2006/relationships/customXml" Target="../ink/ink279.xml"/><Relationship Id="rId61" Type="http://schemas.openxmlformats.org/officeDocument/2006/relationships/customXml" Target="../ink/ink266.xml"/><Relationship Id="rId82" Type="http://schemas.openxmlformats.org/officeDocument/2006/relationships/image" Target="../media/image287.png"/><Relationship Id="rId19" Type="http://schemas.openxmlformats.org/officeDocument/2006/relationships/image" Target="../media/image258.png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04.png"/><Relationship Id="rId21" Type="http://schemas.openxmlformats.org/officeDocument/2006/relationships/customXml" Target="../ink/ink290.xml"/><Relationship Id="rId42" Type="http://schemas.openxmlformats.org/officeDocument/2006/relationships/customXml" Target="../ink/ink301.xml"/><Relationship Id="rId47" Type="http://schemas.openxmlformats.org/officeDocument/2006/relationships/image" Target="../media/image314.png"/><Relationship Id="rId63" Type="http://schemas.openxmlformats.org/officeDocument/2006/relationships/image" Target="../media/image322.png"/><Relationship Id="rId68" Type="http://schemas.openxmlformats.org/officeDocument/2006/relationships/customXml" Target="../ink/ink314.xml"/><Relationship Id="rId84" Type="http://schemas.openxmlformats.org/officeDocument/2006/relationships/customXml" Target="../ink/ink322.xml"/><Relationship Id="rId89" Type="http://schemas.openxmlformats.org/officeDocument/2006/relationships/image" Target="../media/image335.png"/><Relationship Id="rId16" Type="http://schemas.openxmlformats.org/officeDocument/2006/relationships/image" Target="../media/image299.png"/><Relationship Id="rId11" Type="http://schemas.openxmlformats.org/officeDocument/2006/relationships/customXml" Target="../ink/ink285.xml"/><Relationship Id="rId32" Type="http://schemas.openxmlformats.org/officeDocument/2006/relationships/image" Target="../media/image307.png"/><Relationship Id="rId37" Type="http://schemas.openxmlformats.org/officeDocument/2006/relationships/customXml" Target="../ink/ink298.xml"/><Relationship Id="rId53" Type="http://schemas.openxmlformats.org/officeDocument/2006/relationships/image" Target="../media/image317.png"/><Relationship Id="rId58" Type="http://schemas.openxmlformats.org/officeDocument/2006/relationships/customXml" Target="../ink/ink309.xml"/><Relationship Id="rId74" Type="http://schemas.openxmlformats.org/officeDocument/2006/relationships/customXml" Target="../ink/ink317.xml"/><Relationship Id="rId79" Type="http://schemas.openxmlformats.org/officeDocument/2006/relationships/image" Target="../media/image330.png"/><Relationship Id="rId5" Type="http://schemas.openxmlformats.org/officeDocument/2006/relationships/customXml" Target="../ink/ink282.xml"/><Relationship Id="rId90" Type="http://schemas.openxmlformats.org/officeDocument/2006/relationships/customXml" Target="../ink/ink325.xml"/><Relationship Id="rId22" Type="http://schemas.openxmlformats.org/officeDocument/2006/relationships/image" Target="../media/image302.png"/><Relationship Id="rId27" Type="http://schemas.openxmlformats.org/officeDocument/2006/relationships/customXml" Target="../ink/ink293.xml"/><Relationship Id="rId43" Type="http://schemas.openxmlformats.org/officeDocument/2006/relationships/image" Target="../media/image312.png"/><Relationship Id="rId48" Type="http://schemas.openxmlformats.org/officeDocument/2006/relationships/customXml" Target="../ink/ink304.xml"/><Relationship Id="rId64" Type="http://schemas.openxmlformats.org/officeDocument/2006/relationships/customXml" Target="../ink/ink312.xml"/><Relationship Id="rId69" Type="http://schemas.openxmlformats.org/officeDocument/2006/relationships/image" Target="../media/image325.png"/><Relationship Id="rId8" Type="http://schemas.openxmlformats.org/officeDocument/2006/relationships/image" Target="../media/image295.png"/><Relationship Id="rId51" Type="http://schemas.openxmlformats.org/officeDocument/2006/relationships/image" Target="../media/image316.png"/><Relationship Id="rId72" Type="http://schemas.openxmlformats.org/officeDocument/2006/relationships/customXml" Target="../ink/ink316.xml"/><Relationship Id="rId80" Type="http://schemas.openxmlformats.org/officeDocument/2006/relationships/customXml" Target="../ink/ink320.xml"/><Relationship Id="rId85" Type="http://schemas.openxmlformats.org/officeDocument/2006/relationships/image" Target="../media/image333.png"/><Relationship Id="rId93" Type="http://schemas.openxmlformats.org/officeDocument/2006/relationships/image" Target="../media/image337.png"/><Relationship Id="rId3" Type="http://schemas.openxmlformats.org/officeDocument/2006/relationships/image" Target="../media/image293.png"/><Relationship Id="rId12" Type="http://schemas.openxmlformats.org/officeDocument/2006/relationships/image" Target="../media/image297.png"/><Relationship Id="rId17" Type="http://schemas.openxmlformats.org/officeDocument/2006/relationships/customXml" Target="../ink/ink288.xml"/><Relationship Id="rId25" Type="http://schemas.openxmlformats.org/officeDocument/2006/relationships/customXml" Target="../ink/ink292.xml"/><Relationship Id="rId33" Type="http://schemas.openxmlformats.org/officeDocument/2006/relationships/customXml" Target="../ink/ink296.xml"/><Relationship Id="rId38" Type="http://schemas.openxmlformats.org/officeDocument/2006/relationships/image" Target="../media/image310.png"/><Relationship Id="rId46" Type="http://schemas.openxmlformats.org/officeDocument/2006/relationships/customXml" Target="../ink/ink303.xml"/><Relationship Id="rId59" Type="http://schemas.openxmlformats.org/officeDocument/2006/relationships/image" Target="../media/image320.png"/><Relationship Id="rId67" Type="http://schemas.openxmlformats.org/officeDocument/2006/relationships/image" Target="../media/image324.png"/><Relationship Id="rId20" Type="http://schemas.openxmlformats.org/officeDocument/2006/relationships/image" Target="../media/image301.png"/><Relationship Id="rId41" Type="http://schemas.openxmlformats.org/officeDocument/2006/relationships/image" Target="../media/image311.png"/><Relationship Id="rId54" Type="http://schemas.openxmlformats.org/officeDocument/2006/relationships/customXml" Target="../ink/ink307.xml"/><Relationship Id="rId62" Type="http://schemas.openxmlformats.org/officeDocument/2006/relationships/customXml" Target="../ink/ink311.xml"/><Relationship Id="rId70" Type="http://schemas.openxmlformats.org/officeDocument/2006/relationships/customXml" Target="../ink/ink315.xml"/><Relationship Id="rId75" Type="http://schemas.openxmlformats.org/officeDocument/2006/relationships/image" Target="../media/image328.png"/><Relationship Id="rId83" Type="http://schemas.openxmlformats.org/officeDocument/2006/relationships/image" Target="../media/image332.png"/><Relationship Id="rId88" Type="http://schemas.openxmlformats.org/officeDocument/2006/relationships/customXml" Target="../ink/ink324.xml"/><Relationship Id="rId91" Type="http://schemas.openxmlformats.org/officeDocument/2006/relationships/image" Target="../media/image3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4.png"/><Relationship Id="rId15" Type="http://schemas.openxmlformats.org/officeDocument/2006/relationships/customXml" Target="../ink/ink287.xml"/><Relationship Id="rId23" Type="http://schemas.openxmlformats.org/officeDocument/2006/relationships/customXml" Target="../ink/ink291.xml"/><Relationship Id="rId28" Type="http://schemas.openxmlformats.org/officeDocument/2006/relationships/image" Target="../media/image305.png"/><Relationship Id="rId36" Type="http://schemas.openxmlformats.org/officeDocument/2006/relationships/image" Target="../media/image309.png"/><Relationship Id="rId49" Type="http://schemas.openxmlformats.org/officeDocument/2006/relationships/image" Target="../media/image315.png"/><Relationship Id="rId57" Type="http://schemas.openxmlformats.org/officeDocument/2006/relationships/image" Target="../media/image319.png"/><Relationship Id="rId10" Type="http://schemas.openxmlformats.org/officeDocument/2006/relationships/image" Target="../media/image296.png"/><Relationship Id="rId31" Type="http://schemas.openxmlformats.org/officeDocument/2006/relationships/customXml" Target="../ink/ink295.xml"/><Relationship Id="rId44" Type="http://schemas.openxmlformats.org/officeDocument/2006/relationships/customXml" Target="../ink/ink302.xml"/><Relationship Id="rId52" Type="http://schemas.openxmlformats.org/officeDocument/2006/relationships/customXml" Target="../ink/ink306.xml"/><Relationship Id="rId60" Type="http://schemas.openxmlformats.org/officeDocument/2006/relationships/customXml" Target="../ink/ink310.xml"/><Relationship Id="rId65" Type="http://schemas.openxmlformats.org/officeDocument/2006/relationships/image" Target="../media/image323.png"/><Relationship Id="rId73" Type="http://schemas.openxmlformats.org/officeDocument/2006/relationships/image" Target="../media/image327.png"/><Relationship Id="rId78" Type="http://schemas.openxmlformats.org/officeDocument/2006/relationships/customXml" Target="../ink/ink319.xml"/><Relationship Id="rId81" Type="http://schemas.openxmlformats.org/officeDocument/2006/relationships/image" Target="../media/image331.png"/><Relationship Id="rId86" Type="http://schemas.openxmlformats.org/officeDocument/2006/relationships/customXml" Target="../ink/ink323.xml"/><Relationship Id="rId4" Type="http://schemas.openxmlformats.org/officeDocument/2006/relationships/image" Target="../media/image176.png"/><Relationship Id="rId9" Type="http://schemas.openxmlformats.org/officeDocument/2006/relationships/customXml" Target="../ink/ink284.xml"/><Relationship Id="rId13" Type="http://schemas.openxmlformats.org/officeDocument/2006/relationships/customXml" Target="../ink/ink286.xml"/><Relationship Id="rId18" Type="http://schemas.openxmlformats.org/officeDocument/2006/relationships/image" Target="../media/image300.png"/><Relationship Id="rId39" Type="http://schemas.openxmlformats.org/officeDocument/2006/relationships/customXml" Target="../ink/ink299.xml"/><Relationship Id="rId34" Type="http://schemas.openxmlformats.org/officeDocument/2006/relationships/image" Target="../media/image308.png"/><Relationship Id="rId50" Type="http://schemas.openxmlformats.org/officeDocument/2006/relationships/customXml" Target="../ink/ink305.xml"/><Relationship Id="rId55" Type="http://schemas.openxmlformats.org/officeDocument/2006/relationships/image" Target="../media/image318.png"/><Relationship Id="rId76" Type="http://schemas.openxmlformats.org/officeDocument/2006/relationships/customXml" Target="../ink/ink318.xml"/><Relationship Id="rId7" Type="http://schemas.openxmlformats.org/officeDocument/2006/relationships/customXml" Target="../ink/ink283.xml"/><Relationship Id="rId71" Type="http://schemas.openxmlformats.org/officeDocument/2006/relationships/image" Target="../media/image326.png"/><Relationship Id="rId92" Type="http://schemas.openxmlformats.org/officeDocument/2006/relationships/customXml" Target="../ink/ink326.xml"/><Relationship Id="rId2" Type="http://schemas.openxmlformats.org/officeDocument/2006/relationships/image" Target="../media/image292.png"/><Relationship Id="rId29" Type="http://schemas.openxmlformats.org/officeDocument/2006/relationships/customXml" Target="../ink/ink294.xml"/><Relationship Id="rId24" Type="http://schemas.openxmlformats.org/officeDocument/2006/relationships/image" Target="../media/image303.png"/><Relationship Id="rId40" Type="http://schemas.openxmlformats.org/officeDocument/2006/relationships/customXml" Target="../ink/ink300.xml"/><Relationship Id="rId45" Type="http://schemas.openxmlformats.org/officeDocument/2006/relationships/image" Target="../media/image313.png"/><Relationship Id="rId66" Type="http://schemas.openxmlformats.org/officeDocument/2006/relationships/customXml" Target="../ink/ink313.xml"/><Relationship Id="rId87" Type="http://schemas.openxmlformats.org/officeDocument/2006/relationships/image" Target="../media/image334.png"/><Relationship Id="rId61" Type="http://schemas.openxmlformats.org/officeDocument/2006/relationships/image" Target="../media/image321.png"/><Relationship Id="rId82" Type="http://schemas.openxmlformats.org/officeDocument/2006/relationships/customXml" Target="../ink/ink321.xml"/><Relationship Id="rId19" Type="http://schemas.openxmlformats.org/officeDocument/2006/relationships/customXml" Target="../ink/ink289.xml"/><Relationship Id="rId14" Type="http://schemas.openxmlformats.org/officeDocument/2006/relationships/image" Target="../media/image298.png"/><Relationship Id="rId30" Type="http://schemas.openxmlformats.org/officeDocument/2006/relationships/image" Target="../media/image306.png"/><Relationship Id="rId35" Type="http://schemas.openxmlformats.org/officeDocument/2006/relationships/customXml" Target="../ink/ink297.xml"/><Relationship Id="rId56" Type="http://schemas.openxmlformats.org/officeDocument/2006/relationships/customXml" Target="../ink/ink308.xml"/><Relationship Id="rId77" Type="http://schemas.openxmlformats.org/officeDocument/2006/relationships/image" Target="../media/image3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9.xml"/><Relationship Id="rId3" Type="http://schemas.openxmlformats.org/officeDocument/2006/relationships/image" Target="../media/image341.png"/><Relationship Id="rId7" Type="http://schemas.openxmlformats.org/officeDocument/2006/relationships/image" Target="../media/image2950.png"/><Relationship Id="rId2" Type="http://schemas.openxmlformats.org/officeDocument/2006/relationships/image" Target="../media/image2920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28.xml"/><Relationship Id="rId5" Type="http://schemas.openxmlformats.org/officeDocument/2006/relationships/image" Target="../media/image2940.png"/><Relationship Id="rId4" Type="http://schemas.openxmlformats.org/officeDocument/2006/relationships/customXml" Target="../ink/ink327.xml"/><Relationship Id="rId9" Type="http://schemas.openxmlformats.org/officeDocument/2006/relationships/image" Target="../media/image296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2.xml"/><Relationship Id="rId3" Type="http://schemas.openxmlformats.org/officeDocument/2006/relationships/image" Target="../media/image341.png"/><Relationship Id="rId7" Type="http://schemas.openxmlformats.org/officeDocument/2006/relationships/image" Target="../media/image2950.png"/><Relationship Id="rId2" Type="http://schemas.openxmlformats.org/officeDocument/2006/relationships/image" Target="../media/image2970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31.xml"/><Relationship Id="rId5" Type="http://schemas.openxmlformats.org/officeDocument/2006/relationships/image" Target="../media/image2940.png"/><Relationship Id="rId4" Type="http://schemas.openxmlformats.org/officeDocument/2006/relationships/customXml" Target="../ink/ink330.xml"/><Relationship Id="rId9" Type="http://schemas.openxmlformats.org/officeDocument/2006/relationships/image" Target="../media/image29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7" Type="http://schemas.openxmlformats.org/officeDocument/2006/relationships/image" Target="../media/image348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7.png"/><Relationship Id="rId5" Type="http://schemas.openxmlformats.org/officeDocument/2006/relationships/image" Target="../media/image346.png"/><Relationship Id="rId4" Type="http://schemas.openxmlformats.org/officeDocument/2006/relationships/image" Target="../media/image3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2.png"/><Relationship Id="rId4" Type="http://schemas.openxmlformats.org/officeDocument/2006/relationships/image" Target="../media/image3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7.png"/><Relationship Id="rId5" Type="http://schemas.openxmlformats.org/officeDocument/2006/relationships/image" Target="../media/image356.png"/><Relationship Id="rId4" Type="http://schemas.openxmlformats.org/officeDocument/2006/relationships/image" Target="../media/image3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gif"/><Relationship Id="rId2" Type="http://schemas.openxmlformats.org/officeDocument/2006/relationships/image" Target="../media/image358.gi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Complex Number</a:t>
            </a:r>
            <a:br>
              <a:rPr lang="en-US" altLang="ko-KR" dirty="0"/>
            </a:br>
            <a:r>
              <a:rPr lang="en-US" altLang="ko-KR" dirty="0"/>
              <a:t>&amp; Quantum Fourier Transformation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3600" dirty="0"/>
              <a:t>https://</a:t>
            </a:r>
            <a:r>
              <a:rPr lang="en-US" altLang="ko-KR" sz="3600" dirty="0" err="1"/>
              <a:t>youtu.be</a:t>
            </a:r>
            <a:r>
              <a:rPr lang="en-US" altLang="ko-KR" sz="3600" dirty="0"/>
              <a:t>/i0kPyc99ZXA</a:t>
            </a:r>
            <a:endParaRPr lang="ko-KR" altLang="en-US" sz="33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IT</a:t>
            </a:r>
            <a:r>
              <a:rPr lang="ko-KR" altLang="en-US" dirty="0"/>
              <a:t>융합공학부 송경주</a:t>
            </a:r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AD81BD-C622-AEDE-31E6-1F7CDAA57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Complex Number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DBFDFF1-7A22-6D10-C459-719728ACBADD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kumimoji="1" lang="ko-Kore-KR" altLang="en-US" dirty="0"/>
                  <a:t>곱셈은</a:t>
                </a:r>
                <a:r>
                  <a:rPr kumimoji="1" lang="en-US" altLang="ko-Kore-KR" dirty="0"/>
                  <a:t>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−5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</m:t>
                    </m:r>
                  </m:oMath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DBFDFF1-7A22-6D10-C459-719728ACBA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893" t="-181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직사각형 59">
            <a:extLst>
              <a:ext uri="{FF2B5EF4-FFF2-40B4-BE49-F238E27FC236}">
                <a16:creationId xmlns:a16="http://schemas.microsoft.com/office/drawing/2014/main" id="{3B87F904-1274-4C84-4D77-1167755361AF}"/>
              </a:ext>
            </a:extLst>
          </p:cNvPr>
          <p:cNvSpPr/>
          <p:nvPr/>
        </p:nvSpPr>
        <p:spPr>
          <a:xfrm>
            <a:off x="1803074" y="1615186"/>
            <a:ext cx="656493" cy="375138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A27CEBD-EEEC-E323-30C1-09568AA4E329}"/>
              </a:ext>
            </a:extLst>
          </p:cNvPr>
          <p:cNvSpPr txBox="1"/>
          <p:nvPr/>
        </p:nvSpPr>
        <p:spPr>
          <a:xfrm>
            <a:off x="594935" y="2064698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chemeClr val="accent5"/>
                </a:solidFill>
              </a:rPr>
              <a:t>0</a:t>
            </a:r>
            <a:r>
              <a:rPr kumimoji="1" lang="ko-KR" altLang="en-US" b="1" dirty="0">
                <a:solidFill>
                  <a:schemeClr val="accent5"/>
                </a:solidFill>
              </a:rPr>
              <a:t>을 중심으로 </a:t>
            </a:r>
            <a:r>
              <a:rPr kumimoji="1" lang="en-US" altLang="ko-Kore-KR" b="1" dirty="0">
                <a:solidFill>
                  <a:schemeClr val="accent5"/>
                </a:solidFill>
              </a:rPr>
              <a:t>Rotation!</a:t>
            </a:r>
            <a:endParaRPr kumimoji="1" lang="ko-Kore-KR" altLang="en-US" b="1" dirty="0">
              <a:solidFill>
                <a:schemeClr val="accent5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2899CB-78F4-0F04-4B27-EC072AA1F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366" y="2838410"/>
            <a:ext cx="7171267" cy="259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63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AD81BD-C622-AEDE-31E6-1F7CDAA57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Complex Number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DBFDFF1-7A22-6D10-C459-719728ACBADD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kumimoji="1" lang="ko-Kore-KR" altLang="en-US" dirty="0"/>
                  <a:t>곱셈은</a:t>
                </a:r>
                <a:r>
                  <a:rPr kumimoji="1" lang="en-US" altLang="ko-Kore-KR" dirty="0"/>
                  <a:t>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DBFDFF1-7A22-6D10-C459-719728ACBA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893" t="-181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그룹 58">
            <a:extLst>
              <a:ext uri="{FF2B5EF4-FFF2-40B4-BE49-F238E27FC236}">
                <a16:creationId xmlns:a16="http://schemas.microsoft.com/office/drawing/2014/main" id="{64B6631D-5A63-CBBC-1C54-DD52EFC67F26}"/>
              </a:ext>
            </a:extLst>
          </p:cNvPr>
          <p:cNvGrpSpPr/>
          <p:nvPr/>
        </p:nvGrpSpPr>
        <p:grpSpPr>
          <a:xfrm>
            <a:off x="2476500" y="2852236"/>
            <a:ext cx="7239000" cy="2574027"/>
            <a:chOff x="2209800" y="2289947"/>
            <a:chExt cx="7772400" cy="2816265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9439443-E6AD-5346-F7C9-C100B54AC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9800" y="2289947"/>
              <a:ext cx="7772400" cy="2816265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925FD92E-5C5E-3C4F-9E92-1ACEB075C8B3}"/>
                    </a:ext>
                  </a:extLst>
                </p14:cNvPr>
                <p14:cNvContentPartPr/>
                <p14:nvPr/>
              </p14:nvContentPartPr>
              <p14:xfrm>
                <a:off x="6078431" y="2578089"/>
                <a:ext cx="889920" cy="40860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925FD92E-5C5E-3C4F-9E92-1ACEB075C8B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11194" y="2509529"/>
                  <a:ext cx="1024780" cy="5461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81774626-1030-27F2-5E0E-98BA41DF2C45}"/>
                    </a:ext>
                  </a:extLst>
                </p14:cNvPr>
                <p14:cNvContentPartPr/>
                <p14:nvPr/>
              </p14:nvContentPartPr>
              <p14:xfrm>
                <a:off x="2585400" y="2394489"/>
                <a:ext cx="548280" cy="33840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81774626-1030-27F2-5E0E-98BA41DF2C4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18169" y="2325629"/>
                  <a:ext cx="683128" cy="475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BE90B0A5-F7A5-E01A-752A-475100C62862}"/>
                    </a:ext>
                  </a:extLst>
                </p14:cNvPr>
                <p14:cNvContentPartPr/>
                <p14:nvPr/>
              </p14:nvContentPartPr>
              <p14:xfrm>
                <a:off x="2297040" y="2501409"/>
                <a:ext cx="668520" cy="41040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BE90B0A5-F7A5-E01A-752A-475100C628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29415" y="2432484"/>
                  <a:ext cx="803383" cy="547856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E926DC12-FDD3-9A52-BEA9-A96B865D6BF6}"/>
                </a:ext>
              </a:extLst>
            </p:cNvPr>
            <p:cNvGrpSpPr/>
            <p:nvPr/>
          </p:nvGrpSpPr>
          <p:grpSpPr>
            <a:xfrm>
              <a:off x="2677730" y="2381044"/>
              <a:ext cx="87120" cy="19440"/>
              <a:chOff x="2677730" y="2381044"/>
              <a:chExt cx="87120" cy="19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38" name="잉크 37">
                    <a:extLst>
                      <a:ext uri="{FF2B5EF4-FFF2-40B4-BE49-F238E27FC236}">
                        <a16:creationId xmlns:a16="http://schemas.microsoft.com/office/drawing/2014/main" id="{CF9E4412-5DFE-0629-3DE5-52345475C954}"/>
                      </a:ext>
                    </a:extLst>
                  </p14:cNvPr>
                  <p14:cNvContentPartPr/>
                  <p14:nvPr/>
                </p14:nvContentPartPr>
                <p14:xfrm>
                  <a:off x="2679530" y="2396884"/>
                  <a:ext cx="85320" cy="3600"/>
                </p14:xfrm>
              </p:contentPart>
            </mc:Choice>
            <mc:Fallback xmlns="">
              <p:pic>
                <p:nvPicPr>
                  <p:cNvPr id="38" name="잉크 37">
                    <a:extLst>
                      <a:ext uri="{FF2B5EF4-FFF2-40B4-BE49-F238E27FC236}">
                        <a16:creationId xmlns:a16="http://schemas.microsoft.com/office/drawing/2014/main" id="{CF9E4412-5DFE-0629-3DE5-52345475C954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611969" y="2327284"/>
                    <a:ext cx="220056" cy="14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39" name="잉크 38">
                    <a:extLst>
                      <a:ext uri="{FF2B5EF4-FFF2-40B4-BE49-F238E27FC236}">
                        <a16:creationId xmlns:a16="http://schemas.microsoft.com/office/drawing/2014/main" id="{6A85F8CF-8A96-5AB0-DC4D-03ADE95F0C5F}"/>
                      </a:ext>
                    </a:extLst>
                  </p14:cNvPr>
                  <p14:cNvContentPartPr/>
                  <p14:nvPr/>
                </p14:nvContentPartPr>
                <p14:xfrm>
                  <a:off x="2692850" y="2392564"/>
                  <a:ext cx="62280" cy="1440"/>
                </p14:xfrm>
              </p:contentPart>
            </mc:Choice>
            <mc:Fallback xmlns="">
              <p:pic>
                <p:nvPicPr>
                  <p:cNvPr id="39" name="잉크 38">
                    <a:extLst>
                      <a:ext uri="{FF2B5EF4-FFF2-40B4-BE49-F238E27FC236}">
                        <a16:creationId xmlns:a16="http://schemas.microsoft.com/office/drawing/2014/main" id="{6A85F8CF-8A96-5AB0-DC4D-03ADE95F0C5F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625154" y="2329564"/>
                    <a:ext cx="197284" cy="12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41" name="잉크 40">
                    <a:extLst>
                      <a:ext uri="{FF2B5EF4-FFF2-40B4-BE49-F238E27FC236}">
                        <a16:creationId xmlns:a16="http://schemas.microsoft.com/office/drawing/2014/main" id="{0A95A068-4468-2286-C054-C265820B4235}"/>
                      </a:ext>
                    </a:extLst>
                  </p14:cNvPr>
                  <p14:cNvContentPartPr/>
                  <p14:nvPr/>
                </p14:nvContentPartPr>
                <p14:xfrm>
                  <a:off x="2677730" y="2381044"/>
                  <a:ext cx="360" cy="360"/>
                </p14:xfrm>
              </p:contentPart>
            </mc:Choice>
            <mc:Fallback xmlns="">
              <p:pic>
                <p:nvPicPr>
                  <p:cNvPr id="41" name="잉크 40">
                    <a:extLst>
                      <a:ext uri="{FF2B5EF4-FFF2-40B4-BE49-F238E27FC236}">
                        <a16:creationId xmlns:a16="http://schemas.microsoft.com/office/drawing/2014/main" id="{0A95A068-4468-2286-C054-C265820B4235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615090" y="2318044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43" name="잉크 42">
                    <a:extLst>
                      <a:ext uri="{FF2B5EF4-FFF2-40B4-BE49-F238E27FC236}">
                        <a16:creationId xmlns:a16="http://schemas.microsoft.com/office/drawing/2014/main" id="{BDFFF649-94E7-76BF-2B05-AEEF979E916B}"/>
                      </a:ext>
                    </a:extLst>
                  </p14:cNvPr>
                  <p14:cNvContentPartPr/>
                  <p14:nvPr/>
                </p14:nvContentPartPr>
                <p14:xfrm>
                  <a:off x="2720570" y="2389324"/>
                  <a:ext cx="360" cy="360"/>
                </p14:xfrm>
              </p:contentPart>
            </mc:Choice>
            <mc:Fallback xmlns="">
              <p:pic>
                <p:nvPicPr>
                  <p:cNvPr id="43" name="잉크 42">
                    <a:extLst>
                      <a:ext uri="{FF2B5EF4-FFF2-40B4-BE49-F238E27FC236}">
                        <a16:creationId xmlns:a16="http://schemas.microsoft.com/office/drawing/2014/main" id="{BDFFF649-94E7-76BF-2B05-AEEF979E916B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657930" y="2326684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45" name="잉크 44">
                    <a:extLst>
                      <a:ext uri="{FF2B5EF4-FFF2-40B4-BE49-F238E27FC236}">
                        <a16:creationId xmlns:a16="http://schemas.microsoft.com/office/drawing/2014/main" id="{90FD5C59-1160-E331-F57A-B7DF6E10C09F}"/>
                      </a:ext>
                    </a:extLst>
                  </p14:cNvPr>
                  <p14:cNvContentPartPr/>
                  <p14:nvPr/>
                </p14:nvContentPartPr>
                <p14:xfrm>
                  <a:off x="2707970" y="2385724"/>
                  <a:ext cx="360" cy="360"/>
                </p14:xfrm>
              </p:contentPart>
            </mc:Choice>
            <mc:Fallback xmlns="">
              <p:pic>
                <p:nvPicPr>
                  <p:cNvPr id="45" name="잉크 44">
                    <a:extLst>
                      <a:ext uri="{FF2B5EF4-FFF2-40B4-BE49-F238E27FC236}">
                        <a16:creationId xmlns:a16="http://schemas.microsoft.com/office/drawing/2014/main" id="{90FD5C59-1160-E331-F57A-B7DF6E10C09F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644970" y="2323084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E7D17011-30F4-7C22-036B-FAD2997698FC}"/>
                </a:ext>
              </a:extLst>
            </p:cNvPr>
            <p:cNvGrpSpPr/>
            <p:nvPr/>
          </p:nvGrpSpPr>
          <p:grpSpPr>
            <a:xfrm>
              <a:off x="6531987" y="2401080"/>
              <a:ext cx="2432160" cy="526933"/>
              <a:chOff x="6531987" y="2401080"/>
              <a:chExt cx="2432160" cy="526933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49" name="잉크 48">
                    <a:extLst>
                      <a:ext uri="{FF2B5EF4-FFF2-40B4-BE49-F238E27FC236}">
                        <a16:creationId xmlns:a16="http://schemas.microsoft.com/office/drawing/2014/main" id="{E9E1856A-8804-0C1B-A251-D6D0DA3B73A5}"/>
                      </a:ext>
                    </a:extLst>
                  </p14:cNvPr>
                  <p14:cNvContentPartPr/>
                  <p14:nvPr/>
                </p14:nvContentPartPr>
                <p14:xfrm>
                  <a:off x="6531987" y="2616973"/>
                  <a:ext cx="531000" cy="311040"/>
                </p14:xfrm>
              </p:contentPart>
            </mc:Choice>
            <mc:Fallback xmlns="">
              <p:pic>
                <p:nvPicPr>
                  <p:cNvPr id="49" name="잉크 48">
                    <a:extLst>
                      <a:ext uri="{FF2B5EF4-FFF2-40B4-BE49-F238E27FC236}">
                        <a16:creationId xmlns:a16="http://schemas.microsoft.com/office/drawing/2014/main" id="{E9E1856A-8804-0C1B-A251-D6D0DA3B73A5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6464356" y="2548465"/>
                    <a:ext cx="665876" cy="4484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50" name="잉크 49">
                    <a:extLst>
                      <a:ext uri="{FF2B5EF4-FFF2-40B4-BE49-F238E27FC236}">
                        <a16:creationId xmlns:a16="http://schemas.microsoft.com/office/drawing/2014/main" id="{941A452E-CD3E-A72F-2866-2377C466846D}"/>
                      </a:ext>
                    </a:extLst>
                  </p14:cNvPr>
                  <p14:cNvContentPartPr/>
                  <p14:nvPr/>
                </p14:nvContentPartPr>
                <p14:xfrm>
                  <a:off x="8038227" y="2553253"/>
                  <a:ext cx="925920" cy="239400"/>
                </p14:xfrm>
              </p:contentPart>
            </mc:Choice>
            <mc:Fallback xmlns="">
              <p:pic>
                <p:nvPicPr>
                  <p:cNvPr id="50" name="잉크 49">
                    <a:extLst>
                      <a:ext uri="{FF2B5EF4-FFF2-40B4-BE49-F238E27FC236}">
                        <a16:creationId xmlns:a16="http://schemas.microsoft.com/office/drawing/2014/main" id="{941A452E-CD3E-A72F-2866-2377C466846D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7970958" y="2484740"/>
                    <a:ext cx="1060845" cy="3768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53" name="잉크 52">
                    <a:extLst>
                      <a:ext uri="{FF2B5EF4-FFF2-40B4-BE49-F238E27FC236}">
                        <a16:creationId xmlns:a16="http://schemas.microsoft.com/office/drawing/2014/main" id="{42AC27BB-FC4A-913E-382C-2D10CAE1EF22}"/>
                      </a:ext>
                    </a:extLst>
                  </p14:cNvPr>
                  <p14:cNvContentPartPr/>
                  <p14:nvPr/>
                </p14:nvContentPartPr>
                <p14:xfrm>
                  <a:off x="7851613" y="2413200"/>
                  <a:ext cx="914040" cy="148320"/>
                </p14:xfrm>
              </p:contentPart>
            </mc:Choice>
            <mc:Fallback xmlns="">
              <p:pic>
                <p:nvPicPr>
                  <p:cNvPr id="53" name="잉크 52">
                    <a:extLst>
                      <a:ext uri="{FF2B5EF4-FFF2-40B4-BE49-F238E27FC236}">
                        <a16:creationId xmlns:a16="http://schemas.microsoft.com/office/drawing/2014/main" id="{42AC27BB-FC4A-913E-382C-2D10CAE1EF22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7784364" y="2344745"/>
                    <a:ext cx="1048924" cy="2856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55" name="잉크 54">
                    <a:extLst>
                      <a:ext uri="{FF2B5EF4-FFF2-40B4-BE49-F238E27FC236}">
                        <a16:creationId xmlns:a16="http://schemas.microsoft.com/office/drawing/2014/main" id="{7B49787A-A3F5-1BC8-4398-3076CF5A9C0A}"/>
                      </a:ext>
                    </a:extLst>
                  </p14:cNvPr>
                  <p14:cNvContentPartPr/>
                  <p14:nvPr/>
                </p14:nvContentPartPr>
                <p14:xfrm>
                  <a:off x="6754808" y="2401080"/>
                  <a:ext cx="330480" cy="30960"/>
                </p14:xfrm>
              </p:contentPart>
            </mc:Choice>
            <mc:Fallback xmlns="">
              <p:pic>
                <p:nvPicPr>
                  <p:cNvPr id="55" name="잉크 54">
                    <a:extLst>
                      <a:ext uri="{FF2B5EF4-FFF2-40B4-BE49-F238E27FC236}">
                        <a16:creationId xmlns:a16="http://schemas.microsoft.com/office/drawing/2014/main" id="{7B49787A-A3F5-1BC8-4398-3076CF5A9C0A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6687166" y="2332015"/>
                    <a:ext cx="465378" cy="169486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B4720308-7809-7BF3-6792-3EA7EE4A0518}"/>
                    </a:ext>
                  </a:extLst>
                </p14:cNvPr>
                <p14:cNvContentPartPr/>
                <p14:nvPr/>
              </p14:nvContentPartPr>
              <p14:xfrm>
                <a:off x="6769568" y="2413320"/>
                <a:ext cx="232200" cy="7488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B4720308-7809-7BF3-6792-3EA7EE4A051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702342" y="2344352"/>
                  <a:ext cx="367038" cy="212423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B87F904-1274-4C84-4D77-1167755361AF}"/>
              </a:ext>
            </a:extLst>
          </p:cNvPr>
          <p:cNvSpPr/>
          <p:nvPr/>
        </p:nvSpPr>
        <p:spPr>
          <a:xfrm>
            <a:off x="1570892" y="1629508"/>
            <a:ext cx="656493" cy="375138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A27CEBD-EEEC-E323-30C1-09568AA4E329}"/>
              </a:ext>
            </a:extLst>
          </p:cNvPr>
          <p:cNvSpPr txBox="1"/>
          <p:nvPr/>
        </p:nvSpPr>
        <p:spPr>
          <a:xfrm>
            <a:off x="594935" y="2064698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chemeClr val="accent5"/>
                </a:solidFill>
              </a:rPr>
              <a:t>0</a:t>
            </a:r>
            <a:r>
              <a:rPr kumimoji="1" lang="ko-KR" altLang="en-US" b="1" dirty="0">
                <a:solidFill>
                  <a:schemeClr val="accent5"/>
                </a:solidFill>
              </a:rPr>
              <a:t>을 중심으로 </a:t>
            </a:r>
            <a:r>
              <a:rPr kumimoji="1" lang="en-US" altLang="ko-Kore-KR" b="1" dirty="0">
                <a:solidFill>
                  <a:schemeClr val="accent5"/>
                </a:solidFill>
              </a:rPr>
              <a:t>Rotation!</a:t>
            </a:r>
            <a:endParaRPr kumimoji="1" lang="ko-Kore-KR" altLang="en-US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196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D3EF6-1319-6253-0C2A-42D2DFDD5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Complex Number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3094C8CC-A3DB-3C32-E19B-29F97B6905F1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kumimoji="1" lang="ko-Kore-KR" altLang="en-US" dirty="0"/>
                  <a:t>지금까지</a:t>
                </a:r>
                <a:r>
                  <a:rPr kumimoji="1" lang="ko-KR" altLang="en-US" dirty="0"/>
                  <a:t> 숫자들의 </a:t>
                </a:r>
                <a:r>
                  <a:rPr kumimoji="1" lang="en-US" altLang="ko-KR" dirty="0"/>
                  <a:t>rotation</a:t>
                </a:r>
                <a:r>
                  <a:rPr kumimoji="1" lang="ko-KR" altLang="en-US" dirty="0"/>
                  <a:t>은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180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kumimoji="1" lang="ko-KR" altLang="en-US" dirty="0"/>
                  <a:t> 로 진행됨</a:t>
                </a:r>
                <a:endParaRPr kumimoji="1" lang="en-US" altLang="ko-KR" dirty="0"/>
              </a:p>
              <a:p>
                <a:pPr lvl="1">
                  <a:buFont typeface="Wingdings" pitchFamily="2" charset="2"/>
                  <a:buChar char="à"/>
                </a:pPr>
                <a:r>
                  <a:rPr kumimoji="1" lang="en-US" altLang="ko-KR" dirty="0">
                    <a:sym typeface="Wingdings" pitchFamily="2" charset="2"/>
                  </a:rPr>
                  <a:t> </a:t>
                </a:r>
                <a:r>
                  <a:rPr kumimoji="1" lang="ko-KR" altLang="en-US" dirty="0">
                    <a:sym typeface="Wingdings" pitchFamily="2" charset="2"/>
                  </a:rPr>
                  <a:t>그렇다면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180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kumimoji="1" lang="ko-KR" altLang="en-US" dirty="0">
                    <a:sym typeface="Wingdings" pitchFamily="2" charset="2"/>
                  </a:rPr>
                  <a:t> 보다 작은 </a:t>
                </a:r>
                <a:r>
                  <a:rPr kumimoji="1" lang="en-US" altLang="ko-KR" dirty="0">
                    <a:sym typeface="Wingdings" pitchFamily="2" charset="2"/>
                  </a:rPr>
                  <a:t>rotation</a:t>
                </a:r>
                <a:r>
                  <a:rPr kumimoji="1" lang="ko-KR" altLang="en-US" dirty="0">
                    <a:sym typeface="Wingdings" pitchFamily="2" charset="2"/>
                  </a:rPr>
                  <a:t> </a:t>
                </a:r>
                <a:r>
                  <a:rPr kumimoji="1" lang="ko-KR" altLang="en-US" dirty="0" err="1">
                    <a:sym typeface="Wingdings" pitchFamily="2" charset="2"/>
                  </a:rPr>
                  <a:t>으로</a:t>
                </a:r>
                <a:r>
                  <a:rPr kumimoji="1" lang="ko-KR" altLang="en-US" dirty="0">
                    <a:sym typeface="Wingdings" pitchFamily="2" charset="2"/>
                  </a:rPr>
                  <a:t> 움직였을 때의 </a:t>
                </a:r>
                <a:r>
                  <a:rPr kumimoji="1" lang="en-US" altLang="ko-KR" dirty="0">
                    <a:sym typeface="Wingdings" pitchFamily="2" charset="2"/>
                  </a:rPr>
                  <a:t>point</a:t>
                </a:r>
                <a:r>
                  <a:rPr kumimoji="1" lang="ko-KR" altLang="en-US" dirty="0">
                    <a:sym typeface="Wingdings" pitchFamily="2" charset="2"/>
                  </a:rPr>
                  <a:t>는</a:t>
                </a:r>
                <a:r>
                  <a:rPr kumimoji="1" lang="en-US" altLang="ko-KR" dirty="0">
                    <a:sym typeface="Wingdings" pitchFamily="2" charset="2"/>
                  </a:rPr>
                  <a:t>?</a:t>
                </a:r>
              </a:p>
              <a:p>
                <a:pPr marL="457200" lvl="1" indent="0">
                  <a:buNone/>
                </a:pPr>
                <a:endParaRPr kumimoji="1" lang="ko-Kore-KR" altLang="en-US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3094C8CC-A3DB-3C32-E19B-29F97B6905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893" t="-181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E29F2471-A3AB-85C3-75FA-97BB2E855F8D}"/>
              </a:ext>
            </a:extLst>
          </p:cNvPr>
          <p:cNvGrpSpPr/>
          <p:nvPr/>
        </p:nvGrpSpPr>
        <p:grpSpPr>
          <a:xfrm>
            <a:off x="6096000" y="3293751"/>
            <a:ext cx="5774400" cy="1574640"/>
            <a:chOff x="1363147" y="3200307"/>
            <a:chExt cx="5774400" cy="157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6CA11C0C-7A49-4C10-AD7E-8475E72E2ACA}"/>
                    </a:ext>
                  </a:extLst>
                </p14:cNvPr>
                <p14:cNvContentPartPr/>
                <p14:nvPr/>
              </p14:nvContentPartPr>
              <p14:xfrm>
                <a:off x="1380067" y="4114347"/>
                <a:ext cx="5724000" cy="1022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6CA11C0C-7A49-4C10-AD7E-8475E72E2AC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64587" y="4099227"/>
                  <a:ext cx="57542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DA9AAF0F-3F71-F3B2-DDEB-21B24C70D8F8}"/>
                    </a:ext>
                  </a:extLst>
                </p14:cNvPr>
                <p14:cNvContentPartPr/>
                <p14:nvPr/>
              </p14:nvContentPartPr>
              <p14:xfrm>
                <a:off x="1363147" y="3995907"/>
                <a:ext cx="186120" cy="3135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DA9AAF0F-3F71-F3B2-DDEB-21B24C70D8F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48027" y="3980427"/>
                  <a:ext cx="21672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71040C07-C548-F994-BB80-0EAE66DE9333}"/>
                    </a:ext>
                  </a:extLst>
                </p14:cNvPr>
                <p14:cNvContentPartPr/>
                <p14:nvPr/>
              </p14:nvContentPartPr>
              <p14:xfrm>
                <a:off x="6976267" y="4012827"/>
                <a:ext cx="161280" cy="2797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71040C07-C548-F994-BB80-0EAE66DE933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60787" y="3997707"/>
                  <a:ext cx="1915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64B1DD52-4AB5-6A65-333C-AACB91103605}"/>
                    </a:ext>
                  </a:extLst>
                </p14:cNvPr>
                <p14:cNvContentPartPr/>
                <p14:nvPr/>
              </p14:nvContentPartPr>
              <p14:xfrm>
                <a:off x="4326307" y="4012827"/>
                <a:ext cx="9000" cy="2631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64B1DD52-4AB5-6A65-333C-AACB9110360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10827" y="3997707"/>
                  <a:ext cx="396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10F776F2-3121-7A26-EB80-80A2D3F90C6D}"/>
                    </a:ext>
                  </a:extLst>
                </p14:cNvPr>
                <p14:cNvContentPartPr/>
                <p14:nvPr/>
              </p14:nvContentPartPr>
              <p14:xfrm>
                <a:off x="4224787" y="4538067"/>
                <a:ext cx="194760" cy="2368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10F776F2-3121-7A26-EB80-80A2D3F90C6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209667" y="4522947"/>
                  <a:ext cx="2253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3BB48BC0-74FF-E190-06EA-01977C810BA4}"/>
                    </a:ext>
                  </a:extLst>
                </p14:cNvPr>
                <p14:cNvContentPartPr/>
                <p14:nvPr/>
              </p14:nvContentPartPr>
              <p14:xfrm>
                <a:off x="4402627" y="3352227"/>
                <a:ext cx="1007640" cy="6865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3BB48BC0-74FF-E190-06EA-01977C810BA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387147" y="3337107"/>
                  <a:ext cx="1038240" cy="71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330FBF7C-C7BF-E8B6-A708-88CD61249AF1}"/>
                    </a:ext>
                  </a:extLst>
                </p14:cNvPr>
                <p14:cNvContentPartPr/>
                <p14:nvPr/>
              </p14:nvContentPartPr>
              <p14:xfrm>
                <a:off x="4377067" y="3225867"/>
                <a:ext cx="144360" cy="22896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330FBF7C-C7BF-E8B6-A708-88CD61249AF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361947" y="3210747"/>
                  <a:ext cx="1749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4E853AAD-F91F-562F-1EE5-6AD48858FB3F}"/>
                    </a:ext>
                  </a:extLst>
                </p14:cNvPr>
                <p14:cNvContentPartPr/>
                <p14:nvPr/>
              </p14:nvContentPartPr>
              <p14:xfrm>
                <a:off x="5342227" y="4063947"/>
                <a:ext cx="110160" cy="1101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4E853AAD-F91F-562F-1EE5-6AD48858FB3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326747" y="4048467"/>
                  <a:ext cx="1407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AF6C37B3-46E7-E95D-4182-0760B6229874}"/>
                    </a:ext>
                  </a:extLst>
                </p14:cNvPr>
                <p14:cNvContentPartPr/>
                <p14:nvPr/>
              </p14:nvContentPartPr>
              <p14:xfrm>
                <a:off x="5384347" y="4445187"/>
                <a:ext cx="186840" cy="28800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AF6C37B3-46E7-E95D-4182-0760B622987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369227" y="4429707"/>
                  <a:ext cx="217080" cy="318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3345C249-1B40-A6D2-9FB0-5BD5DDE3B1FA}"/>
                </a:ext>
              </a:extLst>
            </p:cNvPr>
            <p:cNvGrpSpPr/>
            <p:nvPr/>
          </p:nvGrpSpPr>
          <p:grpSpPr>
            <a:xfrm>
              <a:off x="3087903" y="3200307"/>
              <a:ext cx="1247404" cy="884613"/>
              <a:chOff x="3087903" y="3200307"/>
              <a:chExt cx="1247404" cy="884613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33" name="잉크 32">
                    <a:extLst>
                      <a:ext uri="{FF2B5EF4-FFF2-40B4-BE49-F238E27FC236}">
                        <a16:creationId xmlns:a16="http://schemas.microsoft.com/office/drawing/2014/main" id="{F0AD7D75-BE81-EE02-94C8-9554FB2FFDAC}"/>
                      </a:ext>
                    </a:extLst>
                  </p14:cNvPr>
                  <p14:cNvContentPartPr/>
                  <p14:nvPr/>
                </p14:nvContentPartPr>
                <p14:xfrm>
                  <a:off x="4165387" y="3200307"/>
                  <a:ext cx="169920" cy="245880"/>
                </p14:xfrm>
              </p:contentPart>
            </mc:Choice>
            <mc:Fallback xmlns="">
              <p:pic>
                <p:nvPicPr>
                  <p:cNvPr id="33" name="잉크 32">
                    <a:extLst>
                      <a:ext uri="{FF2B5EF4-FFF2-40B4-BE49-F238E27FC236}">
                        <a16:creationId xmlns:a16="http://schemas.microsoft.com/office/drawing/2014/main" id="{F0AD7D75-BE81-EE02-94C8-9554FB2FFDAC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149907" y="3185187"/>
                    <a:ext cx="200520" cy="276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34" name="잉크 33">
                    <a:extLst>
                      <a:ext uri="{FF2B5EF4-FFF2-40B4-BE49-F238E27FC236}">
                        <a16:creationId xmlns:a16="http://schemas.microsoft.com/office/drawing/2014/main" id="{EFEB0959-5D39-A5F3-FF79-D79408A59C8E}"/>
                      </a:ext>
                    </a:extLst>
                  </p14:cNvPr>
                  <p14:cNvContentPartPr/>
                  <p14:nvPr/>
                </p14:nvContentPartPr>
                <p14:xfrm>
                  <a:off x="4199587" y="3208587"/>
                  <a:ext cx="118440" cy="254160"/>
                </p14:xfrm>
              </p:contentPart>
            </mc:Choice>
            <mc:Fallback xmlns="">
              <p:pic>
                <p:nvPicPr>
                  <p:cNvPr id="34" name="잉크 33">
                    <a:extLst>
                      <a:ext uri="{FF2B5EF4-FFF2-40B4-BE49-F238E27FC236}">
                        <a16:creationId xmlns:a16="http://schemas.microsoft.com/office/drawing/2014/main" id="{EFEB0959-5D39-A5F3-FF79-D79408A59C8E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184107" y="3193467"/>
                    <a:ext cx="149040" cy="28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10" name="잉크 109">
                    <a:extLst>
                      <a:ext uri="{FF2B5EF4-FFF2-40B4-BE49-F238E27FC236}">
                        <a16:creationId xmlns:a16="http://schemas.microsoft.com/office/drawing/2014/main" id="{266221EE-D274-6F62-1046-EC5CB1456D97}"/>
                      </a:ext>
                    </a:extLst>
                  </p14:cNvPr>
                  <p14:cNvContentPartPr/>
                  <p14:nvPr/>
                </p14:nvContentPartPr>
                <p14:xfrm>
                  <a:off x="3148023" y="3342600"/>
                  <a:ext cx="892080" cy="697320"/>
                </p14:xfrm>
              </p:contentPart>
            </mc:Choice>
            <mc:Fallback xmlns="">
              <p:pic>
                <p:nvPicPr>
                  <p:cNvPr id="110" name="잉크 109">
                    <a:extLst>
                      <a:ext uri="{FF2B5EF4-FFF2-40B4-BE49-F238E27FC236}">
                        <a16:creationId xmlns:a16="http://schemas.microsoft.com/office/drawing/2014/main" id="{266221EE-D274-6F62-1046-EC5CB1456D97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132543" y="3327120"/>
                    <a:ext cx="922680" cy="72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11" name="잉크 110">
                    <a:extLst>
                      <a:ext uri="{FF2B5EF4-FFF2-40B4-BE49-F238E27FC236}">
                        <a16:creationId xmlns:a16="http://schemas.microsoft.com/office/drawing/2014/main" id="{99EC5EB1-8496-09B4-9772-E0C2B4B4AF56}"/>
                      </a:ext>
                    </a:extLst>
                  </p14:cNvPr>
                  <p14:cNvContentPartPr/>
                  <p14:nvPr/>
                </p14:nvContentPartPr>
                <p14:xfrm>
                  <a:off x="3087903" y="3927240"/>
                  <a:ext cx="254880" cy="157680"/>
                </p14:xfrm>
              </p:contentPart>
            </mc:Choice>
            <mc:Fallback xmlns="">
              <p:pic>
                <p:nvPicPr>
                  <p:cNvPr id="111" name="잉크 110">
                    <a:extLst>
                      <a:ext uri="{FF2B5EF4-FFF2-40B4-BE49-F238E27FC236}">
                        <a16:creationId xmlns:a16="http://schemas.microsoft.com/office/drawing/2014/main" id="{99EC5EB1-8496-09B4-9772-E0C2B4B4AF56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072783" y="3912120"/>
                    <a:ext cx="285480" cy="188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D959394E-508F-98A7-2C9B-46541C2DEAD4}"/>
                </a:ext>
              </a:extLst>
            </p:cNvPr>
            <p:cNvGrpSpPr/>
            <p:nvPr/>
          </p:nvGrpSpPr>
          <p:grpSpPr>
            <a:xfrm>
              <a:off x="2923023" y="4395240"/>
              <a:ext cx="419760" cy="274320"/>
              <a:chOff x="2923023" y="4395240"/>
              <a:chExt cx="419760" cy="274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13" name="잉크 112">
                    <a:extLst>
                      <a:ext uri="{FF2B5EF4-FFF2-40B4-BE49-F238E27FC236}">
                        <a16:creationId xmlns:a16="http://schemas.microsoft.com/office/drawing/2014/main" id="{4A636B93-F7B8-A3A2-9380-2A313C494A5C}"/>
                      </a:ext>
                    </a:extLst>
                  </p14:cNvPr>
                  <p14:cNvContentPartPr/>
                  <p14:nvPr/>
                </p14:nvContentPartPr>
                <p14:xfrm>
                  <a:off x="2923023" y="4519440"/>
                  <a:ext cx="217440" cy="45360"/>
                </p14:xfrm>
              </p:contentPart>
            </mc:Choice>
            <mc:Fallback xmlns="">
              <p:pic>
                <p:nvPicPr>
                  <p:cNvPr id="113" name="잉크 112">
                    <a:extLst>
                      <a:ext uri="{FF2B5EF4-FFF2-40B4-BE49-F238E27FC236}">
                        <a16:creationId xmlns:a16="http://schemas.microsoft.com/office/drawing/2014/main" id="{4A636B93-F7B8-A3A2-9380-2A313C494A5C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2907903" y="4503960"/>
                    <a:ext cx="248040" cy="7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114" name="잉크 113">
                    <a:extLst>
                      <a:ext uri="{FF2B5EF4-FFF2-40B4-BE49-F238E27FC236}">
                        <a16:creationId xmlns:a16="http://schemas.microsoft.com/office/drawing/2014/main" id="{A11B1D2D-94FC-B7BB-681F-9526143B0D56}"/>
                      </a:ext>
                    </a:extLst>
                  </p14:cNvPr>
                  <p14:cNvContentPartPr/>
                  <p14:nvPr/>
                </p14:nvContentPartPr>
                <p14:xfrm>
                  <a:off x="3109863" y="4395240"/>
                  <a:ext cx="232920" cy="274320"/>
                </p14:xfrm>
              </p:contentPart>
            </mc:Choice>
            <mc:Fallback xmlns="">
              <p:pic>
                <p:nvPicPr>
                  <p:cNvPr id="114" name="잉크 113">
                    <a:extLst>
                      <a:ext uri="{FF2B5EF4-FFF2-40B4-BE49-F238E27FC236}">
                        <a16:creationId xmlns:a16="http://schemas.microsoft.com/office/drawing/2014/main" id="{A11B1D2D-94FC-B7BB-681F-9526143B0D56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094743" y="4380120"/>
                    <a:ext cx="263520" cy="304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E458F58E-5540-8E87-4D56-1145CF8C2C88}"/>
                </a:ext>
              </a:extLst>
            </p:cNvPr>
            <p:cNvGrpSpPr/>
            <p:nvPr/>
          </p:nvGrpSpPr>
          <p:grpSpPr>
            <a:xfrm>
              <a:off x="5118663" y="3293280"/>
              <a:ext cx="210600" cy="214200"/>
              <a:chOff x="5118663" y="3293280"/>
              <a:chExt cx="210600" cy="21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166" name="잉크 165">
                    <a:extLst>
                      <a:ext uri="{FF2B5EF4-FFF2-40B4-BE49-F238E27FC236}">
                        <a16:creationId xmlns:a16="http://schemas.microsoft.com/office/drawing/2014/main" id="{84926A07-E09F-9865-784C-45151BBB78E0}"/>
                      </a:ext>
                    </a:extLst>
                  </p14:cNvPr>
                  <p14:cNvContentPartPr/>
                  <p14:nvPr/>
                </p14:nvContentPartPr>
                <p14:xfrm>
                  <a:off x="5118663" y="3293280"/>
                  <a:ext cx="210240" cy="214200"/>
                </p14:xfrm>
              </p:contentPart>
            </mc:Choice>
            <mc:Fallback xmlns="">
              <p:pic>
                <p:nvPicPr>
                  <p:cNvPr id="166" name="잉크 165">
                    <a:extLst>
                      <a:ext uri="{FF2B5EF4-FFF2-40B4-BE49-F238E27FC236}">
                        <a16:creationId xmlns:a16="http://schemas.microsoft.com/office/drawing/2014/main" id="{84926A07-E09F-9865-784C-45151BBB78E0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5103543" y="3278160"/>
                    <a:ext cx="240840" cy="24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67" name="잉크 166">
                    <a:extLst>
                      <a:ext uri="{FF2B5EF4-FFF2-40B4-BE49-F238E27FC236}">
                        <a16:creationId xmlns:a16="http://schemas.microsoft.com/office/drawing/2014/main" id="{F5018082-B295-3010-2577-BA321BFC8298}"/>
                      </a:ext>
                    </a:extLst>
                  </p14:cNvPr>
                  <p14:cNvContentPartPr/>
                  <p14:nvPr/>
                </p14:nvContentPartPr>
                <p14:xfrm>
                  <a:off x="5186343" y="3394800"/>
                  <a:ext cx="142920" cy="30240"/>
                </p14:xfrm>
              </p:contentPart>
            </mc:Choice>
            <mc:Fallback xmlns="">
              <p:pic>
                <p:nvPicPr>
                  <p:cNvPr id="167" name="잉크 166">
                    <a:extLst>
                      <a:ext uri="{FF2B5EF4-FFF2-40B4-BE49-F238E27FC236}">
                        <a16:creationId xmlns:a16="http://schemas.microsoft.com/office/drawing/2014/main" id="{F5018082-B295-3010-2577-BA321BFC8298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5171223" y="3379680"/>
                    <a:ext cx="173160" cy="608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75" name="잉크 174">
                  <a:extLst>
                    <a:ext uri="{FF2B5EF4-FFF2-40B4-BE49-F238E27FC236}">
                      <a16:creationId xmlns:a16="http://schemas.microsoft.com/office/drawing/2014/main" id="{1102824B-6BF0-741D-88B7-D97C402E1E5C}"/>
                    </a:ext>
                  </a:extLst>
                </p14:cNvPr>
                <p14:cNvContentPartPr/>
                <p14:nvPr/>
              </p14:nvContentPartPr>
              <p14:xfrm>
                <a:off x="3087903" y="3320280"/>
                <a:ext cx="195120" cy="232560"/>
              </p14:xfrm>
            </p:contentPart>
          </mc:Choice>
          <mc:Fallback xmlns="">
            <p:pic>
              <p:nvPicPr>
                <p:cNvPr id="175" name="잉크 174">
                  <a:extLst>
                    <a:ext uri="{FF2B5EF4-FFF2-40B4-BE49-F238E27FC236}">
                      <a16:creationId xmlns:a16="http://schemas.microsoft.com/office/drawing/2014/main" id="{1102824B-6BF0-741D-88B7-D97C402E1E5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072783" y="3305160"/>
                  <a:ext cx="225720" cy="26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45E5121B-8F6A-9E08-2B34-2A9B752C78CC}"/>
                  </a:ext>
                </a:extLst>
              </p:cNvPr>
              <p:cNvSpPr txBox="1"/>
              <p:nvPr/>
            </p:nvSpPr>
            <p:spPr>
              <a:xfrm>
                <a:off x="420553" y="3082112"/>
                <a:ext cx="5529527" cy="2721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90</m:t>
                    </m:r>
                    <m:r>
                      <a:rPr kumimoji="1"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kumimoji="1" lang="ko-Kore-KR" altLang="en-US" sz="2400" dirty="0"/>
                  <a:t>로</a:t>
                </a:r>
                <a:r>
                  <a:rPr kumimoji="1" lang="ko-KR" altLang="en-US" sz="2400" dirty="0"/>
                  <a:t> </a:t>
                </a:r>
                <a:r>
                  <a:rPr kumimoji="1" lang="en-US" altLang="ko-KR" sz="2400" dirty="0"/>
                  <a:t>Rotation </a:t>
                </a:r>
                <a:r>
                  <a:rPr kumimoji="1" lang="ko-KR" altLang="en-US" sz="2400" dirty="0"/>
                  <a:t>하는 연산을 </a:t>
                </a:r>
                <a14:m>
                  <m:oMath xmlns:m="http://schemas.openxmlformats.org/officeDocument/2006/math"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ko-KR" altLang="en-US" sz="2400" dirty="0" err="1"/>
                  <a:t>라고</a:t>
                </a:r>
                <a:r>
                  <a:rPr kumimoji="1" lang="ko-KR" altLang="en-US" sz="2400" dirty="0"/>
                  <a:t> 하면</a:t>
                </a:r>
                <a:r>
                  <a:rPr kumimoji="1" lang="en-US" altLang="ko-KR" sz="2400" dirty="0"/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</m:t>
                      </m:r>
                    </m:oMath>
                  </m:oMathPara>
                </a14:m>
                <a:endParaRPr kumimoji="1" lang="en-US" altLang="ko-KR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kumimoji="1"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</m:t>
                      </m:r>
                    </m:oMath>
                  </m:oMathPara>
                </a14:m>
                <a:endParaRPr kumimoji="1" lang="en-US" altLang="ko-KR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kumimoji="1" lang="en-US" altLang="ko-KR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rad>
                    </m:oMath>
                  </m:oMathPara>
                </a14:m>
                <a:endParaRPr kumimoji="1" lang="en-US" altLang="ko-KR" sz="2400" b="0" dirty="0">
                  <a:ea typeface="Cambria Math" panose="02040503050406030204" pitchFamily="18" charset="0"/>
                </a:endParaRPr>
              </a:p>
              <a:p>
                <a:endParaRPr kumimoji="1" lang="en-US" altLang="ko-KR" sz="2400" b="0" dirty="0">
                  <a:ea typeface="Cambria Math" panose="02040503050406030204" pitchFamily="18" charset="0"/>
                </a:endParaRPr>
              </a:p>
              <a:p>
                <a:endParaRPr kumimoji="1" lang="en-US" altLang="ko-KR" sz="24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45E5121B-8F6A-9E08-2B34-2A9B752C7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53" y="3082112"/>
                <a:ext cx="5529527" cy="2721194"/>
              </a:xfrm>
              <a:prstGeom prst="rect">
                <a:avLst/>
              </a:prstGeom>
              <a:blipFill>
                <a:blip r:embed="rId39"/>
                <a:stretch>
                  <a:fillRect l="-229" t="-2326" r="-68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0376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D3EF6-1319-6253-0C2A-42D2DFDD5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Complex Number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3094C8CC-A3DB-3C32-E19B-29F97B6905F1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kumimoji="1" lang="ko-Kore-KR" altLang="en-US" dirty="0"/>
                  <a:t>지금까지</a:t>
                </a:r>
                <a:r>
                  <a:rPr kumimoji="1" lang="ko-KR" altLang="en-US" dirty="0"/>
                  <a:t> 숫자들의 </a:t>
                </a:r>
                <a:r>
                  <a:rPr kumimoji="1" lang="en-US" altLang="ko-KR" dirty="0"/>
                  <a:t>rotation</a:t>
                </a:r>
                <a:r>
                  <a:rPr kumimoji="1" lang="ko-KR" altLang="en-US" dirty="0"/>
                  <a:t>은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180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kumimoji="1" lang="ko-KR" altLang="en-US" dirty="0"/>
                  <a:t> 로 진행됨</a:t>
                </a:r>
                <a:endParaRPr kumimoji="1" lang="en-US" altLang="ko-KR" dirty="0"/>
              </a:p>
              <a:p>
                <a:pPr marL="457200" lvl="1" indent="0">
                  <a:buNone/>
                </a:pPr>
                <a:r>
                  <a:rPr kumimoji="1" lang="en-US" altLang="ko-KR" dirty="0">
                    <a:sym typeface="Wingdings" pitchFamily="2" charset="2"/>
                  </a:rPr>
                  <a:t></a:t>
                </a:r>
                <a:r>
                  <a:rPr kumimoji="1" lang="ko-KR" altLang="en-US" dirty="0">
                    <a:sym typeface="Wingdings" pitchFamily="2" charset="2"/>
                  </a:rPr>
                  <a:t> 그렇다면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180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kumimoji="1" lang="ko-KR" altLang="en-US" dirty="0">
                    <a:sym typeface="Wingdings" pitchFamily="2" charset="2"/>
                  </a:rPr>
                  <a:t> 보다 작은 </a:t>
                </a:r>
                <a:r>
                  <a:rPr kumimoji="1" lang="en-US" altLang="ko-KR" dirty="0">
                    <a:sym typeface="Wingdings" pitchFamily="2" charset="2"/>
                  </a:rPr>
                  <a:t>rotation</a:t>
                </a:r>
                <a:r>
                  <a:rPr kumimoji="1" lang="ko-KR" altLang="en-US" dirty="0">
                    <a:sym typeface="Wingdings" pitchFamily="2" charset="2"/>
                  </a:rPr>
                  <a:t> </a:t>
                </a:r>
                <a:r>
                  <a:rPr kumimoji="1" lang="ko-KR" altLang="en-US" dirty="0" err="1">
                    <a:sym typeface="Wingdings" pitchFamily="2" charset="2"/>
                  </a:rPr>
                  <a:t>으로</a:t>
                </a:r>
                <a:r>
                  <a:rPr kumimoji="1" lang="ko-KR" altLang="en-US" dirty="0">
                    <a:sym typeface="Wingdings" pitchFamily="2" charset="2"/>
                  </a:rPr>
                  <a:t> 움직였을 때의 </a:t>
                </a:r>
                <a:r>
                  <a:rPr kumimoji="1" lang="en-US" altLang="ko-KR" dirty="0">
                    <a:sym typeface="Wingdings" pitchFamily="2" charset="2"/>
                  </a:rPr>
                  <a:t>point</a:t>
                </a:r>
                <a:r>
                  <a:rPr kumimoji="1" lang="ko-KR" altLang="en-US" dirty="0">
                    <a:sym typeface="Wingdings" pitchFamily="2" charset="2"/>
                  </a:rPr>
                  <a:t>는</a:t>
                </a:r>
                <a:r>
                  <a:rPr kumimoji="1" lang="en-US" altLang="ko-KR" dirty="0">
                    <a:sym typeface="Wingdings" pitchFamily="2" charset="2"/>
                  </a:rPr>
                  <a:t>?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3094C8CC-A3DB-3C32-E19B-29F97B6905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893" t="-181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7ADB8ED5-5FE7-4D36-6DC9-33D1EB15DE27}"/>
              </a:ext>
            </a:extLst>
          </p:cNvPr>
          <p:cNvGrpSpPr/>
          <p:nvPr/>
        </p:nvGrpSpPr>
        <p:grpSpPr>
          <a:xfrm>
            <a:off x="6667607" y="3429000"/>
            <a:ext cx="5103840" cy="1570290"/>
            <a:chOff x="1363147" y="3987000"/>
            <a:chExt cx="5774400" cy="177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6CA11C0C-7A49-4C10-AD7E-8475E72E2ACA}"/>
                    </a:ext>
                  </a:extLst>
                </p14:cNvPr>
                <p14:cNvContentPartPr/>
                <p14:nvPr/>
              </p14:nvContentPartPr>
              <p14:xfrm>
                <a:off x="1380067" y="4114347"/>
                <a:ext cx="5724000" cy="1022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6CA11C0C-7A49-4C10-AD7E-8475E72E2AC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62554" y="4096832"/>
                  <a:ext cx="5758212" cy="1368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DA9AAF0F-3F71-F3B2-DDEB-21B24C70D8F8}"/>
                    </a:ext>
                  </a:extLst>
                </p14:cNvPr>
                <p14:cNvContentPartPr/>
                <p14:nvPr/>
              </p14:nvContentPartPr>
              <p14:xfrm>
                <a:off x="1363147" y="3995907"/>
                <a:ext cx="186120" cy="3135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DA9AAF0F-3F71-F3B2-DDEB-21B24C70D8F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45596" y="3978397"/>
                  <a:ext cx="220813" cy="3481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71040C07-C548-F994-BB80-0EAE66DE9333}"/>
                    </a:ext>
                  </a:extLst>
                </p14:cNvPr>
                <p14:cNvContentPartPr/>
                <p14:nvPr/>
              </p14:nvContentPartPr>
              <p14:xfrm>
                <a:off x="6976267" y="4012827"/>
                <a:ext cx="161280" cy="2797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71040C07-C548-F994-BB80-0EAE66DE933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58754" y="3995319"/>
                  <a:ext cx="195898" cy="3143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64B1DD52-4AB5-6A65-333C-AACB91103605}"/>
                    </a:ext>
                  </a:extLst>
                </p14:cNvPr>
                <p14:cNvContentPartPr/>
                <p14:nvPr/>
              </p14:nvContentPartPr>
              <p14:xfrm>
                <a:off x="4326307" y="4012827"/>
                <a:ext cx="9000" cy="2631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64B1DD52-4AB5-6A65-333C-AACB9110360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08716" y="3995283"/>
                  <a:ext cx="43773" cy="29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10F776F2-3121-7A26-EB80-80A2D3F90C6D}"/>
                    </a:ext>
                  </a:extLst>
                </p14:cNvPr>
                <p14:cNvContentPartPr/>
                <p14:nvPr/>
              </p14:nvContentPartPr>
              <p14:xfrm>
                <a:off x="4224787" y="4538067"/>
                <a:ext cx="194760" cy="2368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10F776F2-3121-7A26-EB80-80A2D3F90C6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207267" y="4520566"/>
                  <a:ext cx="229393" cy="2710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39024E4E-B8CD-43F4-1ED5-7F4C52AF245C}"/>
                    </a:ext>
                  </a:extLst>
                </p14:cNvPr>
                <p14:cNvContentPartPr/>
                <p14:nvPr/>
              </p14:nvContentPartPr>
              <p14:xfrm>
                <a:off x="2398143" y="3994920"/>
                <a:ext cx="30600" cy="27000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39024E4E-B8CD-43F4-1ED5-7F4C52AF245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380599" y="3977409"/>
                  <a:ext cx="65280" cy="30420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BC3E926-B1EC-9532-EA68-8FEFBBD351B3}"/>
                </a:ext>
              </a:extLst>
            </p:cNvPr>
            <p:cNvGrpSpPr/>
            <p:nvPr/>
          </p:nvGrpSpPr>
          <p:grpSpPr>
            <a:xfrm>
              <a:off x="2165943" y="4422240"/>
              <a:ext cx="345240" cy="315000"/>
              <a:chOff x="2165943" y="4422240"/>
              <a:chExt cx="345240" cy="315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5" name="잉크 4">
                    <a:extLst>
                      <a:ext uri="{FF2B5EF4-FFF2-40B4-BE49-F238E27FC236}">
                        <a16:creationId xmlns:a16="http://schemas.microsoft.com/office/drawing/2014/main" id="{E724BF63-9D4F-A510-6B9C-5E206B39D2F6}"/>
                      </a:ext>
                    </a:extLst>
                  </p14:cNvPr>
                  <p14:cNvContentPartPr/>
                  <p14:nvPr/>
                </p14:nvContentPartPr>
                <p14:xfrm>
                  <a:off x="2165943" y="4541760"/>
                  <a:ext cx="194760" cy="45360"/>
                </p14:xfrm>
              </p:contentPart>
            </mc:Choice>
            <mc:Fallback xmlns="">
              <p:pic>
                <p:nvPicPr>
                  <p:cNvPr id="5" name="잉크 4">
                    <a:extLst>
                      <a:ext uri="{FF2B5EF4-FFF2-40B4-BE49-F238E27FC236}">
                        <a16:creationId xmlns:a16="http://schemas.microsoft.com/office/drawing/2014/main" id="{E724BF63-9D4F-A510-6B9C-5E206B39D2F6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148866" y="4524750"/>
                    <a:ext cx="228914" cy="793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6" name="잉크 5">
                    <a:extLst>
                      <a:ext uri="{FF2B5EF4-FFF2-40B4-BE49-F238E27FC236}">
                        <a16:creationId xmlns:a16="http://schemas.microsoft.com/office/drawing/2014/main" id="{EDE13C4B-45BC-9421-F39A-28BF6B8F87B7}"/>
                      </a:ext>
                    </a:extLst>
                  </p14:cNvPr>
                  <p14:cNvContentPartPr/>
                  <p14:nvPr/>
                </p14:nvContentPartPr>
                <p14:xfrm>
                  <a:off x="2368263" y="4422240"/>
                  <a:ext cx="142920" cy="315000"/>
                </p14:xfrm>
              </p:contentPart>
            </mc:Choice>
            <mc:Fallback xmlns="">
              <p:pic>
                <p:nvPicPr>
                  <p:cNvPr id="6" name="잉크 5">
                    <a:extLst>
                      <a:ext uri="{FF2B5EF4-FFF2-40B4-BE49-F238E27FC236}">
                        <a16:creationId xmlns:a16="http://schemas.microsoft.com/office/drawing/2014/main" id="{EDE13C4B-45BC-9421-F39A-28BF6B8F87B7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351161" y="4404717"/>
                    <a:ext cx="177123" cy="349638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DE7B88D6-BB13-45CD-1EE0-66C86E5A079D}"/>
                    </a:ext>
                  </a:extLst>
                </p14:cNvPr>
                <p14:cNvContentPartPr/>
                <p14:nvPr/>
              </p14:nvContentPartPr>
              <p14:xfrm>
                <a:off x="5980863" y="3987000"/>
                <a:ext cx="15120" cy="2102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DE7B88D6-BB13-45CD-1EE0-66C86E5A079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964151" y="3969921"/>
                  <a:ext cx="48543" cy="2443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F09442DA-A86F-D9CD-5262-9FA9700C5CB0}"/>
                    </a:ext>
                  </a:extLst>
                </p14:cNvPr>
                <p14:cNvContentPartPr/>
                <p14:nvPr/>
              </p14:nvContentPartPr>
              <p14:xfrm>
                <a:off x="5913183" y="4556520"/>
                <a:ext cx="218160" cy="37548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F09442DA-A86F-D9CD-5262-9FA9700C5CB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896088" y="4539416"/>
                  <a:ext cx="252349" cy="410096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514A311-45AE-152C-FD78-D7465FE96BA9}"/>
                </a:ext>
              </a:extLst>
            </p:cNvPr>
            <p:cNvGrpSpPr/>
            <p:nvPr/>
          </p:nvGrpSpPr>
          <p:grpSpPr>
            <a:xfrm>
              <a:off x="2353503" y="4096080"/>
              <a:ext cx="120240" cy="108720"/>
              <a:chOff x="2353503" y="4096080"/>
              <a:chExt cx="120240" cy="108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0" name="잉크 9">
                    <a:extLst>
                      <a:ext uri="{FF2B5EF4-FFF2-40B4-BE49-F238E27FC236}">
                        <a16:creationId xmlns:a16="http://schemas.microsoft.com/office/drawing/2014/main" id="{386D66F4-51E2-9807-BCD8-D51936AAFC87}"/>
                      </a:ext>
                    </a:extLst>
                  </p14:cNvPr>
                  <p14:cNvContentPartPr/>
                  <p14:nvPr/>
                </p14:nvContentPartPr>
                <p14:xfrm>
                  <a:off x="2353503" y="4096080"/>
                  <a:ext cx="120240" cy="108720"/>
                </p14:xfrm>
              </p:contentPart>
            </mc:Choice>
            <mc:Fallback xmlns="">
              <p:pic>
                <p:nvPicPr>
                  <p:cNvPr id="10" name="잉크 9">
                    <a:extLst>
                      <a:ext uri="{FF2B5EF4-FFF2-40B4-BE49-F238E27FC236}">
                        <a16:creationId xmlns:a16="http://schemas.microsoft.com/office/drawing/2014/main" id="{386D66F4-51E2-9807-BCD8-D51936AAFC87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2335976" y="4078978"/>
                    <a:ext cx="154885" cy="1433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1" name="잉크 10">
                    <a:extLst>
                      <a:ext uri="{FF2B5EF4-FFF2-40B4-BE49-F238E27FC236}">
                        <a16:creationId xmlns:a16="http://schemas.microsoft.com/office/drawing/2014/main" id="{886D007C-06C7-B151-3CC5-A8673DFFCE95}"/>
                      </a:ext>
                    </a:extLst>
                  </p14:cNvPr>
                  <p14:cNvContentPartPr/>
                  <p14:nvPr/>
                </p14:nvContentPartPr>
                <p14:xfrm>
                  <a:off x="2390943" y="4137120"/>
                  <a:ext cx="45360" cy="37800"/>
                </p14:xfrm>
              </p:contentPart>
            </mc:Choice>
            <mc:Fallback xmlns="">
              <p:pic>
                <p:nvPicPr>
                  <p:cNvPr id="11" name="잉크 10">
                    <a:extLst>
                      <a:ext uri="{FF2B5EF4-FFF2-40B4-BE49-F238E27FC236}">
                        <a16:creationId xmlns:a16="http://schemas.microsoft.com/office/drawing/2014/main" id="{886D007C-06C7-B151-3CC5-A8673DFFCE95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2373528" y="4120049"/>
                    <a:ext cx="79380" cy="7194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F5BB6E89-A120-D24F-341D-04B0E58C8AA1}"/>
                    </a:ext>
                  </a:extLst>
                </p14:cNvPr>
                <p14:cNvContentPartPr/>
                <p14:nvPr/>
              </p14:nvContentPartPr>
              <p14:xfrm>
                <a:off x="2413263" y="4137120"/>
                <a:ext cx="1836720" cy="15138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F5BB6E89-A120-D24F-341D-04B0E58C8AA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396154" y="4120015"/>
                  <a:ext cx="1871344" cy="1548417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1E88844-CCDE-E055-5006-99232EF9317E}"/>
                </a:ext>
              </a:extLst>
            </p:cNvPr>
            <p:cNvGrpSpPr/>
            <p:nvPr/>
          </p:nvGrpSpPr>
          <p:grpSpPr>
            <a:xfrm>
              <a:off x="4122183" y="4234680"/>
              <a:ext cx="1949400" cy="1528920"/>
              <a:chOff x="4122183" y="4234680"/>
              <a:chExt cx="1949400" cy="1528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7" name="잉크 16">
                    <a:extLst>
                      <a:ext uri="{FF2B5EF4-FFF2-40B4-BE49-F238E27FC236}">
                        <a16:creationId xmlns:a16="http://schemas.microsoft.com/office/drawing/2014/main" id="{A37CC604-143A-8537-0219-19AC713C466D}"/>
                      </a:ext>
                    </a:extLst>
                  </p14:cNvPr>
                  <p14:cNvContentPartPr/>
                  <p14:nvPr/>
                </p14:nvContentPartPr>
                <p14:xfrm>
                  <a:off x="4122183" y="5523480"/>
                  <a:ext cx="105480" cy="240120"/>
                </p14:xfrm>
              </p:contentPart>
            </mc:Choice>
            <mc:Fallback xmlns="">
              <p:pic>
                <p:nvPicPr>
                  <p:cNvPr id="17" name="잉크 16">
                    <a:extLst>
                      <a:ext uri="{FF2B5EF4-FFF2-40B4-BE49-F238E27FC236}">
                        <a16:creationId xmlns:a16="http://schemas.microsoft.com/office/drawing/2014/main" id="{A37CC604-143A-8537-0219-19AC713C466D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4104671" y="5506387"/>
                    <a:ext cx="139690" cy="2747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18" name="잉크 17">
                    <a:extLst>
                      <a:ext uri="{FF2B5EF4-FFF2-40B4-BE49-F238E27FC236}">
                        <a16:creationId xmlns:a16="http://schemas.microsoft.com/office/drawing/2014/main" id="{2D8A2D6C-B43B-E279-08C9-79206D617984}"/>
                      </a:ext>
                    </a:extLst>
                  </p14:cNvPr>
                  <p14:cNvContentPartPr/>
                  <p14:nvPr/>
                </p14:nvContentPartPr>
                <p14:xfrm>
                  <a:off x="4346823" y="5501160"/>
                  <a:ext cx="195120" cy="248040"/>
                </p14:xfrm>
              </p:contentPart>
            </mc:Choice>
            <mc:Fallback xmlns="">
              <p:pic>
                <p:nvPicPr>
                  <p:cNvPr id="18" name="잉크 17">
                    <a:extLst>
                      <a:ext uri="{FF2B5EF4-FFF2-40B4-BE49-F238E27FC236}">
                        <a16:creationId xmlns:a16="http://schemas.microsoft.com/office/drawing/2014/main" id="{2D8A2D6C-B43B-E279-08C9-79206D617984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4329714" y="5483647"/>
                    <a:ext cx="229745" cy="2826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23" name="잉크 22">
                    <a:extLst>
                      <a:ext uri="{FF2B5EF4-FFF2-40B4-BE49-F238E27FC236}">
                        <a16:creationId xmlns:a16="http://schemas.microsoft.com/office/drawing/2014/main" id="{C719AC89-1C74-6595-3A81-87B084873AA1}"/>
                      </a:ext>
                    </a:extLst>
                  </p14:cNvPr>
                  <p14:cNvContentPartPr/>
                  <p14:nvPr/>
                </p14:nvContentPartPr>
                <p14:xfrm>
                  <a:off x="4339263" y="5463720"/>
                  <a:ext cx="135720" cy="285480"/>
                </p14:xfrm>
              </p:contentPart>
            </mc:Choice>
            <mc:Fallback xmlns="">
              <p:pic>
                <p:nvPicPr>
                  <p:cNvPr id="23" name="잉크 22">
                    <a:extLst>
                      <a:ext uri="{FF2B5EF4-FFF2-40B4-BE49-F238E27FC236}">
                        <a16:creationId xmlns:a16="http://schemas.microsoft.com/office/drawing/2014/main" id="{C719AC89-1C74-6595-3A81-87B084873AA1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4322145" y="5446616"/>
                    <a:ext cx="170363" cy="3196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25" name="잉크 24">
                    <a:extLst>
                      <a:ext uri="{FF2B5EF4-FFF2-40B4-BE49-F238E27FC236}">
                        <a16:creationId xmlns:a16="http://schemas.microsoft.com/office/drawing/2014/main" id="{148038A6-5BF4-6DE5-4A3D-863A1510D7A0}"/>
                      </a:ext>
                    </a:extLst>
                  </p14:cNvPr>
                  <p14:cNvContentPartPr/>
                  <p14:nvPr/>
                </p14:nvContentPartPr>
                <p14:xfrm>
                  <a:off x="4669023" y="4234680"/>
                  <a:ext cx="1326960" cy="1416240"/>
                </p14:xfrm>
              </p:contentPart>
            </mc:Choice>
            <mc:Fallback xmlns="">
              <p:pic>
                <p:nvPicPr>
                  <p:cNvPr id="25" name="잉크 24">
                    <a:extLst>
                      <a:ext uri="{FF2B5EF4-FFF2-40B4-BE49-F238E27FC236}">
                        <a16:creationId xmlns:a16="http://schemas.microsoft.com/office/drawing/2014/main" id="{148038A6-5BF4-6DE5-4A3D-863A1510D7A0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4651917" y="4217578"/>
                    <a:ext cx="1361580" cy="14504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27" name="잉크 26">
                    <a:extLst>
                      <a:ext uri="{FF2B5EF4-FFF2-40B4-BE49-F238E27FC236}">
                        <a16:creationId xmlns:a16="http://schemas.microsoft.com/office/drawing/2014/main" id="{ED1122BA-963C-35C8-B6DF-2F6A181E475C}"/>
                      </a:ext>
                    </a:extLst>
                  </p14:cNvPr>
                  <p14:cNvContentPartPr/>
                  <p14:nvPr/>
                </p14:nvContentPartPr>
                <p14:xfrm>
                  <a:off x="5935863" y="4257360"/>
                  <a:ext cx="135720" cy="44640"/>
                </p14:xfrm>
              </p:contentPart>
            </mc:Choice>
            <mc:Fallback xmlns="">
              <p:pic>
                <p:nvPicPr>
                  <p:cNvPr id="27" name="잉크 26">
                    <a:extLst>
                      <a:ext uri="{FF2B5EF4-FFF2-40B4-BE49-F238E27FC236}">
                        <a16:creationId xmlns:a16="http://schemas.microsoft.com/office/drawing/2014/main" id="{ED1122BA-963C-35C8-B6DF-2F6A181E475C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5918338" y="4239910"/>
                    <a:ext cx="170363" cy="7913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325338D1-DE0F-0F0F-E6D0-8526D50CEF9E}"/>
                </a:ext>
              </a:extLst>
            </p:cNvPr>
            <p:cNvGrpSpPr/>
            <p:nvPr/>
          </p:nvGrpSpPr>
          <p:grpSpPr>
            <a:xfrm>
              <a:off x="2593263" y="5433840"/>
              <a:ext cx="254880" cy="239760"/>
              <a:chOff x="2593263" y="5433840"/>
              <a:chExt cx="254880" cy="239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30" name="잉크 29">
                    <a:extLst>
                      <a:ext uri="{FF2B5EF4-FFF2-40B4-BE49-F238E27FC236}">
                        <a16:creationId xmlns:a16="http://schemas.microsoft.com/office/drawing/2014/main" id="{1D68D3B7-A403-6097-48CF-E3503A651D6D}"/>
                      </a:ext>
                    </a:extLst>
                  </p14:cNvPr>
                  <p14:cNvContentPartPr/>
                  <p14:nvPr/>
                </p14:nvContentPartPr>
                <p14:xfrm>
                  <a:off x="2593263" y="5433840"/>
                  <a:ext cx="187920" cy="239760"/>
                </p14:xfrm>
              </p:contentPart>
            </mc:Choice>
            <mc:Fallback xmlns="">
              <p:pic>
                <p:nvPicPr>
                  <p:cNvPr id="30" name="잉크 29">
                    <a:extLst>
                      <a:ext uri="{FF2B5EF4-FFF2-40B4-BE49-F238E27FC236}">
                        <a16:creationId xmlns:a16="http://schemas.microsoft.com/office/drawing/2014/main" id="{1D68D3B7-A403-6097-48CF-E3503A651D6D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2575735" y="5416743"/>
                    <a:ext cx="222569" cy="27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31" name="잉크 30">
                    <a:extLst>
                      <a:ext uri="{FF2B5EF4-FFF2-40B4-BE49-F238E27FC236}">
                        <a16:creationId xmlns:a16="http://schemas.microsoft.com/office/drawing/2014/main" id="{6830B763-643A-15E1-D86B-28605FA6E2D5}"/>
                      </a:ext>
                    </a:extLst>
                  </p14:cNvPr>
                  <p14:cNvContentPartPr/>
                  <p14:nvPr/>
                </p14:nvContentPartPr>
                <p14:xfrm>
                  <a:off x="2608023" y="5553720"/>
                  <a:ext cx="240120" cy="37800"/>
                </p14:xfrm>
              </p:contentPart>
            </mc:Choice>
            <mc:Fallback xmlns="">
              <p:pic>
                <p:nvPicPr>
                  <p:cNvPr id="31" name="잉크 30">
                    <a:extLst>
                      <a:ext uri="{FF2B5EF4-FFF2-40B4-BE49-F238E27FC236}">
                        <a16:creationId xmlns:a16="http://schemas.microsoft.com/office/drawing/2014/main" id="{6830B763-643A-15E1-D86B-28605FA6E2D5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2590930" y="5536243"/>
                    <a:ext cx="274307" cy="7194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D9A833A0-F3E0-C823-E452-E811A09761E4}"/>
                </a:ext>
              </a:extLst>
            </p:cNvPr>
            <p:cNvGrpSpPr/>
            <p:nvPr/>
          </p:nvGrpSpPr>
          <p:grpSpPr>
            <a:xfrm>
              <a:off x="5508543" y="5493600"/>
              <a:ext cx="277920" cy="217800"/>
              <a:chOff x="5508543" y="5493600"/>
              <a:chExt cx="277920" cy="217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35" name="잉크 34">
                    <a:extLst>
                      <a:ext uri="{FF2B5EF4-FFF2-40B4-BE49-F238E27FC236}">
                        <a16:creationId xmlns:a16="http://schemas.microsoft.com/office/drawing/2014/main" id="{18A003F1-7367-BF9C-74B5-CA9732F8F647}"/>
                      </a:ext>
                    </a:extLst>
                  </p14:cNvPr>
                  <p14:cNvContentPartPr/>
                  <p14:nvPr/>
                </p14:nvContentPartPr>
                <p14:xfrm>
                  <a:off x="5508543" y="5493600"/>
                  <a:ext cx="210240" cy="217800"/>
                </p14:xfrm>
              </p:contentPart>
            </mc:Choice>
            <mc:Fallback xmlns="">
              <p:pic>
                <p:nvPicPr>
                  <p:cNvPr id="35" name="잉크 34">
                    <a:extLst>
                      <a:ext uri="{FF2B5EF4-FFF2-40B4-BE49-F238E27FC236}">
                        <a16:creationId xmlns:a16="http://schemas.microsoft.com/office/drawing/2014/main" id="{18A003F1-7367-BF9C-74B5-CA9732F8F647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5491464" y="5476502"/>
                    <a:ext cx="244399" cy="2519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36" name="잉크 35">
                    <a:extLst>
                      <a:ext uri="{FF2B5EF4-FFF2-40B4-BE49-F238E27FC236}">
                        <a16:creationId xmlns:a16="http://schemas.microsoft.com/office/drawing/2014/main" id="{01AE7EDA-F18E-E67C-9751-B6183A353784}"/>
                      </a:ext>
                    </a:extLst>
                  </p14:cNvPr>
                  <p14:cNvContentPartPr/>
                  <p14:nvPr/>
                </p14:nvContentPartPr>
                <p14:xfrm>
                  <a:off x="5545983" y="5606280"/>
                  <a:ext cx="240480" cy="29880"/>
                </p14:xfrm>
              </p:contentPart>
            </mc:Choice>
            <mc:Fallback xmlns="">
              <p:pic>
                <p:nvPicPr>
                  <p:cNvPr id="36" name="잉크 35">
                    <a:extLst>
                      <a:ext uri="{FF2B5EF4-FFF2-40B4-BE49-F238E27FC236}">
                        <a16:creationId xmlns:a16="http://schemas.microsoft.com/office/drawing/2014/main" id="{01AE7EDA-F18E-E67C-9751-B6183A353784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5528893" y="5589089"/>
                    <a:ext cx="274660" cy="64672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CEFE23E3-F520-A7E8-A1EC-77D96A186057}"/>
                  </a:ext>
                </a:extLst>
              </p:cNvPr>
              <p:cNvSpPr txBox="1"/>
              <p:nvPr/>
            </p:nvSpPr>
            <p:spPr>
              <a:xfrm>
                <a:off x="420553" y="3082112"/>
                <a:ext cx="5529527" cy="2721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90</m:t>
                    </m:r>
                    <m:r>
                      <a:rPr kumimoji="1"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kumimoji="1" lang="ko-Kore-KR" altLang="en-US" sz="2400" dirty="0"/>
                  <a:t>로</a:t>
                </a:r>
                <a:r>
                  <a:rPr kumimoji="1" lang="ko-KR" altLang="en-US" sz="2400" dirty="0"/>
                  <a:t> </a:t>
                </a:r>
                <a:r>
                  <a:rPr kumimoji="1" lang="en-US" altLang="ko-KR" sz="2400" dirty="0"/>
                  <a:t>Rotation </a:t>
                </a:r>
                <a:r>
                  <a:rPr kumimoji="1" lang="ko-KR" altLang="en-US" sz="2400" dirty="0"/>
                  <a:t>하는 연산을 </a:t>
                </a:r>
                <a14:m>
                  <m:oMath xmlns:m="http://schemas.openxmlformats.org/officeDocument/2006/math"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ko-KR" altLang="en-US" sz="2400" dirty="0" err="1"/>
                  <a:t>라고</a:t>
                </a:r>
                <a:r>
                  <a:rPr kumimoji="1" lang="ko-KR" altLang="en-US" sz="2400" dirty="0"/>
                  <a:t> 하면</a:t>
                </a:r>
                <a:r>
                  <a:rPr kumimoji="1" lang="en-US" altLang="ko-KR" sz="2400" dirty="0"/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kumimoji="1" lang="en-US" altLang="ko-KR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kumimoji="1" lang="en-US" altLang="ko-KR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kumimoji="1" lang="en-US" altLang="ko-KR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rad>
                    </m:oMath>
                  </m:oMathPara>
                </a14:m>
                <a:endParaRPr kumimoji="1" lang="en-US" altLang="ko-KR" sz="2400" b="0" dirty="0">
                  <a:ea typeface="Cambria Math" panose="02040503050406030204" pitchFamily="18" charset="0"/>
                </a:endParaRPr>
              </a:p>
              <a:p>
                <a:endParaRPr kumimoji="1" lang="en-US" altLang="ko-KR" sz="2400" b="0" dirty="0">
                  <a:ea typeface="Cambria Math" panose="02040503050406030204" pitchFamily="18" charset="0"/>
                </a:endParaRPr>
              </a:p>
              <a:p>
                <a:endParaRPr kumimoji="1" lang="en-US" altLang="ko-KR" sz="24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CEFE23E3-F520-A7E8-A1EC-77D96A186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53" y="3082112"/>
                <a:ext cx="5529527" cy="2721194"/>
              </a:xfrm>
              <a:prstGeom prst="rect">
                <a:avLst/>
              </a:prstGeom>
              <a:blipFill>
                <a:blip r:embed="rId47"/>
                <a:stretch>
                  <a:fillRect l="-229" t="-2326" r="-68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0086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B17EA4-12E1-F0F0-363E-9308AC5CD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Complex Number</a:t>
            </a:r>
            <a:endParaRPr kumimoji="1" lang="ko-Kore-KR" altLang="en-US" dirty="0"/>
          </a:p>
        </p:txBody>
      </p: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CCA2AF9F-F981-EA33-C05B-7C599632BAED}"/>
              </a:ext>
            </a:extLst>
          </p:cNvPr>
          <p:cNvGrpSpPr/>
          <p:nvPr/>
        </p:nvGrpSpPr>
        <p:grpSpPr>
          <a:xfrm>
            <a:off x="3667989" y="2503777"/>
            <a:ext cx="4781880" cy="3976200"/>
            <a:chOff x="3705060" y="2516134"/>
            <a:chExt cx="4781880" cy="397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BF02264F-431B-D23C-189D-9A5F6BCE24ED}"/>
                    </a:ext>
                  </a:extLst>
                </p14:cNvPr>
                <p14:cNvContentPartPr/>
                <p14:nvPr/>
              </p14:nvContentPartPr>
              <p14:xfrm>
                <a:off x="6161700" y="2516134"/>
                <a:ext cx="86040" cy="382068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BF02264F-431B-D23C-189D-9A5F6BCE24E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08060" y="2408494"/>
                  <a:ext cx="193680" cy="40363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9EFF9395-CFE8-C5D6-F7AC-5501B8720381}"/>
                </a:ext>
              </a:extLst>
            </p:cNvPr>
            <p:cNvGrpSpPr/>
            <p:nvPr/>
          </p:nvGrpSpPr>
          <p:grpSpPr>
            <a:xfrm>
              <a:off x="3705060" y="2570854"/>
              <a:ext cx="4781880" cy="3735360"/>
              <a:chOff x="859735" y="2247297"/>
              <a:chExt cx="4781880" cy="3735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91" name="잉크 90">
                    <a:extLst>
                      <a:ext uri="{FF2B5EF4-FFF2-40B4-BE49-F238E27FC236}">
                        <a16:creationId xmlns:a16="http://schemas.microsoft.com/office/drawing/2014/main" id="{36C00871-5F30-57B5-DF88-6E9527C6AEEF}"/>
                      </a:ext>
                    </a:extLst>
                  </p14:cNvPr>
                  <p14:cNvContentPartPr/>
                  <p14:nvPr/>
                </p14:nvContentPartPr>
                <p14:xfrm>
                  <a:off x="1068895" y="3859017"/>
                  <a:ext cx="4518000" cy="217080"/>
                </p14:xfrm>
              </p:contentPart>
            </mc:Choice>
            <mc:Fallback xmlns="">
              <p:pic>
                <p:nvPicPr>
                  <p:cNvPr id="91" name="잉크 90">
                    <a:extLst>
                      <a:ext uri="{FF2B5EF4-FFF2-40B4-BE49-F238E27FC236}">
                        <a16:creationId xmlns:a16="http://schemas.microsoft.com/office/drawing/2014/main" id="{36C00871-5F30-57B5-DF88-6E9527C6AEEF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053775" y="3843897"/>
                    <a:ext cx="4548600" cy="24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92" name="잉크 91">
                    <a:extLst>
                      <a:ext uri="{FF2B5EF4-FFF2-40B4-BE49-F238E27FC236}">
                        <a16:creationId xmlns:a16="http://schemas.microsoft.com/office/drawing/2014/main" id="{804CF104-EF54-3198-88AA-ED124582F2C1}"/>
                      </a:ext>
                    </a:extLst>
                  </p14:cNvPr>
                  <p14:cNvContentPartPr/>
                  <p14:nvPr/>
                </p14:nvContentPartPr>
                <p14:xfrm>
                  <a:off x="3339775" y="2247297"/>
                  <a:ext cx="54720" cy="3735360"/>
                </p14:xfrm>
              </p:contentPart>
            </mc:Choice>
            <mc:Fallback xmlns="">
              <p:pic>
                <p:nvPicPr>
                  <p:cNvPr id="92" name="잉크 91">
                    <a:extLst>
                      <a:ext uri="{FF2B5EF4-FFF2-40B4-BE49-F238E27FC236}">
                        <a16:creationId xmlns:a16="http://schemas.microsoft.com/office/drawing/2014/main" id="{804CF104-EF54-3198-88AA-ED124582F2C1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324295" y="2231817"/>
                    <a:ext cx="85320" cy="376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98" name="잉크 97">
                    <a:extLst>
                      <a:ext uri="{FF2B5EF4-FFF2-40B4-BE49-F238E27FC236}">
                        <a16:creationId xmlns:a16="http://schemas.microsoft.com/office/drawing/2014/main" id="{7589C58C-A861-FE83-2C6B-091004FE44A4}"/>
                      </a:ext>
                    </a:extLst>
                  </p14:cNvPr>
                  <p14:cNvContentPartPr/>
                  <p14:nvPr/>
                </p14:nvContentPartPr>
                <p14:xfrm>
                  <a:off x="2998495" y="3928857"/>
                  <a:ext cx="8280" cy="201600"/>
                </p14:xfrm>
              </p:contentPart>
            </mc:Choice>
            <mc:Fallback xmlns="">
              <p:pic>
                <p:nvPicPr>
                  <p:cNvPr id="98" name="잉크 97">
                    <a:extLst>
                      <a:ext uri="{FF2B5EF4-FFF2-40B4-BE49-F238E27FC236}">
                        <a16:creationId xmlns:a16="http://schemas.microsoft.com/office/drawing/2014/main" id="{7589C58C-A861-FE83-2C6B-091004FE44A4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983375" y="3913377"/>
                    <a:ext cx="38880" cy="23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9" name="잉크 98">
                    <a:extLst>
                      <a:ext uri="{FF2B5EF4-FFF2-40B4-BE49-F238E27FC236}">
                        <a16:creationId xmlns:a16="http://schemas.microsoft.com/office/drawing/2014/main" id="{82B1AD15-6BCB-7845-3DD4-9D462F5517A6}"/>
                      </a:ext>
                    </a:extLst>
                  </p14:cNvPr>
                  <p14:cNvContentPartPr/>
                  <p14:nvPr/>
                </p14:nvContentPartPr>
                <p14:xfrm>
                  <a:off x="2719495" y="4346817"/>
                  <a:ext cx="155520" cy="8280"/>
                </p14:xfrm>
              </p:contentPart>
            </mc:Choice>
            <mc:Fallback xmlns="">
              <p:pic>
                <p:nvPicPr>
                  <p:cNvPr id="99" name="잉크 98">
                    <a:extLst>
                      <a:ext uri="{FF2B5EF4-FFF2-40B4-BE49-F238E27FC236}">
                        <a16:creationId xmlns:a16="http://schemas.microsoft.com/office/drawing/2014/main" id="{82B1AD15-6BCB-7845-3DD4-9D462F5517A6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704375" y="4331697"/>
                    <a:ext cx="18612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00" name="잉크 99">
                    <a:extLst>
                      <a:ext uri="{FF2B5EF4-FFF2-40B4-BE49-F238E27FC236}">
                        <a16:creationId xmlns:a16="http://schemas.microsoft.com/office/drawing/2014/main" id="{7AB4E921-3F81-08D8-678C-597D51A458D2}"/>
                      </a:ext>
                    </a:extLst>
                  </p14:cNvPr>
                  <p14:cNvContentPartPr/>
                  <p14:nvPr/>
                </p14:nvContentPartPr>
                <p14:xfrm>
                  <a:off x="2952055" y="4222977"/>
                  <a:ext cx="15840" cy="248400"/>
                </p14:xfrm>
              </p:contentPart>
            </mc:Choice>
            <mc:Fallback xmlns="">
              <p:pic>
                <p:nvPicPr>
                  <p:cNvPr id="100" name="잉크 99">
                    <a:extLst>
                      <a:ext uri="{FF2B5EF4-FFF2-40B4-BE49-F238E27FC236}">
                        <a16:creationId xmlns:a16="http://schemas.microsoft.com/office/drawing/2014/main" id="{7AB4E921-3F81-08D8-678C-597D51A458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936935" y="4207857"/>
                    <a:ext cx="46080" cy="27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01" name="잉크 100">
                    <a:extLst>
                      <a:ext uri="{FF2B5EF4-FFF2-40B4-BE49-F238E27FC236}">
                        <a16:creationId xmlns:a16="http://schemas.microsoft.com/office/drawing/2014/main" id="{DB0C5EE3-2B18-0FAD-3096-FBBAA4851338}"/>
                      </a:ext>
                    </a:extLst>
                  </p14:cNvPr>
                  <p14:cNvContentPartPr/>
                  <p14:nvPr/>
                </p14:nvContentPartPr>
                <p14:xfrm>
                  <a:off x="2463895" y="3905457"/>
                  <a:ext cx="8280" cy="263520"/>
                </p14:xfrm>
              </p:contentPart>
            </mc:Choice>
            <mc:Fallback xmlns="">
              <p:pic>
                <p:nvPicPr>
                  <p:cNvPr id="101" name="잉크 100">
                    <a:extLst>
                      <a:ext uri="{FF2B5EF4-FFF2-40B4-BE49-F238E27FC236}">
                        <a16:creationId xmlns:a16="http://schemas.microsoft.com/office/drawing/2014/main" id="{DB0C5EE3-2B18-0FAD-3096-FBBAA4851338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448415" y="3889977"/>
                    <a:ext cx="38880" cy="29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02" name="잉크 101">
                    <a:extLst>
                      <a:ext uri="{FF2B5EF4-FFF2-40B4-BE49-F238E27FC236}">
                        <a16:creationId xmlns:a16="http://schemas.microsoft.com/office/drawing/2014/main" id="{57674870-C618-E75E-AD71-D98FEA0C0E5E}"/>
                      </a:ext>
                    </a:extLst>
                  </p14:cNvPr>
                  <p14:cNvContentPartPr/>
                  <p14:nvPr/>
                </p14:nvContentPartPr>
                <p14:xfrm>
                  <a:off x="2169415" y="4408737"/>
                  <a:ext cx="147600" cy="39600"/>
                </p14:xfrm>
              </p:contentPart>
            </mc:Choice>
            <mc:Fallback xmlns="">
              <p:pic>
                <p:nvPicPr>
                  <p:cNvPr id="102" name="잉크 101">
                    <a:extLst>
                      <a:ext uri="{FF2B5EF4-FFF2-40B4-BE49-F238E27FC236}">
                        <a16:creationId xmlns:a16="http://schemas.microsoft.com/office/drawing/2014/main" id="{57674870-C618-E75E-AD71-D98FEA0C0E5E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4295" y="4393617"/>
                    <a:ext cx="17820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03" name="잉크 102">
                    <a:extLst>
                      <a:ext uri="{FF2B5EF4-FFF2-40B4-BE49-F238E27FC236}">
                        <a16:creationId xmlns:a16="http://schemas.microsoft.com/office/drawing/2014/main" id="{5C337279-76D4-D161-803D-6E4517BB3F79}"/>
                      </a:ext>
                    </a:extLst>
                  </p14:cNvPr>
                  <p14:cNvContentPartPr/>
                  <p14:nvPr/>
                </p14:nvContentPartPr>
                <p14:xfrm>
                  <a:off x="2371015" y="4323417"/>
                  <a:ext cx="124200" cy="210240"/>
                </p14:xfrm>
              </p:contentPart>
            </mc:Choice>
            <mc:Fallback xmlns="">
              <p:pic>
                <p:nvPicPr>
                  <p:cNvPr id="103" name="잉크 102">
                    <a:extLst>
                      <a:ext uri="{FF2B5EF4-FFF2-40B4-BE49-F238E27FC236}">
                        <a16:creationId xmlns:a16="http://schemas.microsoft.com/office/drawing/2014/main" id="{5C337279-76D4-D161-803D-6E4517BB3F79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355895" y="4308297"/>
                    <a:ext cx="154800" cy="24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05" name="잉크 104">
                    <a:extLst>
                      <a:ext uri="{FF2B5EF4-FFF2-40B4-BE49-F238E27FC236}">
                        <a16:creationId xmlns:a16="http://schemas.microsoft.com/office/drawing/2014/main" id="{8F1AAEFE-7A49-A4DF-5ACE-68067BAEFA24}"/>
                      </a:ext>
                    </a:extLst>
                  </p14:cNvPr>
                  <p14:cNvContentPartPr/>
                  <p14:nvPr/>
                </p14:nvContentPartPr>
                <p14:xfrm>
                  <a:off x="3300895" y="4207497"/>
                  <a:ext cx="147600" cy="201240"/>
                </p14:xfrm>
              </p:contentPart>
            </mc:Choice>
            <mc:Fallback xmlns="">
              <p:pic>
                <p:nvPicPr>
                  <p:cNvPr id="105" name="잉크 104">
                    <a:extLst>
                      <a:ext uri="{FF2B5EF4-FFF2-40B4-BE49-F238E27FC236}">
                        <a16:creationId xmlns:a16="http://schemas.microsoft.com/office/drawing/2014/main" id="{8F1AAEFE-7A49-A4DF-5ACE-68067BAEFA2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285775" y="4192377"/>
                    <a:ext cx="178200" cy="23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06" name="잉크 105">
                    <a:extLst>
                      <a:ext uri="{FF2B5EF4-FFF2-40B4-BE49-F238E27FC236}">
                        <a16:creationId xmlns:a16="http://schemas.microsoft.com/office/drawing/2014/main" id="{9ACEC7E6-C9F4-F233-B265-ABF6596CD283}"/>
                      </a:ext>
                    </a:extLst>
                  </p14:cNvPr>
                  <p14:cNvContentPartPr/>
                  <p14:nvPr/>
                </p14:nvContentPartPr>
                <p14:xfrm>
                  <a:off x="3750175" y="3859017"/>
                  <a:ext cx="16200" cy="193680"/>
                </p14:xfrm>
              </p:contentPart>
            </mc:Choice>
            <mc:Fallback xmlns="">
              <p:pic>
                <p:nvPicPr>
                  <p:cNvPr id="106" name="잉크 105">
                    <a:extLst>
                      <a:ext uri="{FF2B5EF4-FFF2-40B4-BE49-F238E27FC236}">
                        <a16:creationId xmlns:a16="http://schemas.microsoft.com/office/drawing/2014/main" id="{9ACEC7E6-C9F4-F233-B265-ABF6596CD283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734695" y="3843897"/>
                    <a:ext cx="46800" cy="22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07" name="잉크 106">
                    <a:extLst>
                      <a:ext uri="{FF2B5EF4-FFF2-40B4-BE49-F238E27FC236}">
                        <a16:creationId xmlns:a16="http://schemas.microsoft.com/office/drawing/2014/main" id="{F26D964E-F482-00BD-1C14-D27BE4CE0610}"/>
                      </a:ext>
                    </a:extLst>
                  </p14:cNvPr>
                  <p14:cNvContentPartPr/>
                  <p14:nvPr/>
                </p14:nvContentPartPr>
                <p14:xfrm>
                  <a:off x="3766015" y="4277697"/>
                  <a:ext cx="7920" cy="178200"/>
                </p14:xfrm>
              </p:contentPart>
            </mc:Choice>
            <mc:Fallback xmlns="">
              <p:pic>
                <p:nvPicPr>
                  <p:cNvPr id="107" name="잉크 106">
                    <a:extLst>
                      <a:ext uri="{FF2B5EF4-FFF2-40B4-BE49-F238E27FC236}">
                        <a16:creationId xmlns:a16="http://schemas.microsoft.com/office/drawing/2014/main" id="{F26D964E-F482-00BD-1C14-D27BE4CE0610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750895" y="4262577"/>
                    <a:ext cx="38160" cy="20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08" name="잉크 107">
                    <a:extLst>
                      <a:ext uri="{FF2B5EF4-FFF2-40B4-BE49-F238E27FC236}">
                        <a16:creationId xmlns:a16="http://schemas.microsoft.com/office/drawing/2014/main" id="{2F259006-F02E-4952-B84A-2248B6C152E7}"/>
                      </a:ext>
                    </a:extLst>
                  </p14:cNvPr>
                  <p14:cNvContentPartPr/>
                  <p14:nvPr/>
                </p14:nvContentPartPr>
                <p14:xfrm>
                  <a:off x="4199815" y="3851097"/>
                  <a:ext cx="15840" cy="178560"/>
                </p14:xfrm>
              </p:contentPart>
            </mc:Choice>
            <mc:Fallback xmlns="">
              <p:pic>
                <p:nvPicPr>
                  <p:cNvPr id="108" name="잉크 107">
                    <a:extLst>
                      <a:ext uri="{FF2B5EF4-FFF2-40B4-BE49-F238E27FC236}">
                        <a16:creationId xmlns:a16="http://schemas.microsoft.com/office/drawing/2014/main" id="{2F259006-F02E-4952-B84A-2248B6C152E7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4184335" y="3835977"/>
                    <a:ext cx="46080" cy="20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09" name="잉크 108">
                    <a:extLst>
                      <a:ext uri="{FF2B5EF4-FFF2-40B4-BE49-F238E27FC236}">
                        <a16:creationId xmlns:a16="http://schemas.microsoft.com/office/drawing/2014/main" id="{9FE26EF3-976B-B3CA-127F-8229D27F7850}"/>
                      </a:ext>
                    </a:extLst>
                  </p14:cNvPr>
                  <p14:cNvContentPartPr/>
                  <p14:nvPr/>
                </p14:nvContentPartPr>
                <p14:xfrm>
                  <a:off x="4114495" y="4331337"/>
                  <a:ext cx="232920" cy="190440"/>
                </p14:xfrm>
              </p:contentPart>
            </mc:Choice>
            <mc:Fallback xmlns="">
              <p:pic>
                <p:nvPicPr>
                  <p:cNvPr id="109" name="잉크 108">
                    <a:extLst>
                      <a:ext uri="{FF2B5EF4-FFF2-40B4-BE49-F238E27FC236}">
                        <a16:creationId xmlns:a16="http://schemas.microsoft.com/office/drawing/2014/main" id="{9FE26EF3-976B-B3CA-127F-8229D27F7850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4099015" y="4316217"/>
                    <a:ext cx="263160" cy="22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10" name="잉크 109">
                    <a:extLst>
                      <a:ext uri="{FF2B5EF4-FFF2-40B4-BE49-F238E27FC236}">
                        <a16:creationId xmlns:a16="http://schemas.microsoft.com/office/drawing/2014/main" id="{10C16F21-FD5F-D353-26C8-03E362B0860E}"/>
                      </a:ext>
                    </a:extLst>
                  </p14:cNvPr>
                  <p14:cNvContentPartPr/>
                  <p14:nvPr/>
                </p14:nvContentPartPr>
                <p14:xfrm>
                  <a:off x="4641535" y="3859017"/>
                  <a:ext cx="8280" cy="186120"/>
                </p14:xfrm>
              </p:contentPart>
            </mc:Choice>
            <mc:Fallback xmlns="">
              <p:pic>
                <p:nvPicPr>
                  <p:cNvPr id="110" name="잉크 109">
                    <a:extLst>
                      <a:ext uri="{FF2B5EF4-FFF2-40B4-BE49-F238E27FC236}">
                        <a16:creationId xmlns:a16="http://schemas.microsoft.com/office/drawing/2014/main" id="{10C16F21-FD5F-D353-26C8-03E362B0860E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4626055" y="3843897"/>
                    <a:ext cx="38880" cy="21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111" name="잉크 110">
                    <a:extLst>
                      <a:ext uri="{FF2B5EF4-FFF2-40B4-BE49-F238E27FC236}">
                        <a16:creationId xmlns:a16="http://schemas.microsoft.com/office/drawing/2014/main" id="{C4D3FE9F-F889-813C-A7B9-03F2A8E08508}"/>
                      </a:ext>
                    </a:extLst>
                  </p14:cNvPr>
                  <p14:cNvContentPartPr/>
                  <p14:nvPr/>
                </p14:nvContentPartPr>
                <p14:xfrm>
                  <a:off x="4602655" y="4269777"/>
                  <a:ext cx="144000" cy="271440"/>
                </p14:xfrm>
              </p:contentPart>
            </mc:Choice>
            <mc:Fallback xmlns="">
              <p:pic>
                <p:nvPicPr>
                  <p:cNvPr id="111" name="잉크 110">
                    <a:extLst>
                      <a:ext uri="{FF2B5EF4-FFF2-40B4-BE49-F238E27FC236}">
                        <a16:creationId xmlns:a16="http://schemas.microsoft.com/office/drawing/2014/main" id="{C4D3FE9F-F889-813C-A7B9-03F2A8E08508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587535" y="4254297"/>
                    <a:ext cx="174600" cy="30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112" name="잉크 111">
                    <a:extLst>
                      <a:ext uri="{FF2B5EF4-FFF2-40B4-BE49-F238E27FC236}">
                        <a16:creationId xmlns:a16="http://schemas.microsoft.com/office/drawing/2014/main" id="{5E4C9375-FEEA-F086-A75E-C433D5295FD8}"/>
                      </a:ext>
                    </a:extLst>
                  </p14:cNvPr>
                  <p14:cNvContentPartPr/>
                  <p14:nvPr/>
                </p14:nvContentPartPr>
                <p14:xfrm>
                  <a:off x="1983655" y="3928857"/>
                  <a:ext cx="15840" cy="240480"/>
                </p14:xfrm>
              </p:contentPart>
            </mc:Choice>
            <mc:Fallback xmlns="">
              <p:pic>
                <p:nvPicPr>
                  <p:cNvPr id="112" name="잉크 111">
                    <a:extLst>
                      <a:ext uri="{FF2B5EF4-FFF2-40B4-BE49-F238E27FC236}">
                        <a16:creationId xmlns:a16="http://schemas.microsoft.com/office/drawing/2014/main" id="{5E4C9375-FEEA-F086-A75E-C433D5295FD8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968175" y="3913377"/>
                    <a:ext cx="460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13" name="잉크 112">
                    <a:extLst>
                      <a:ext uri="{FF2B5EF4-FFF2-40B4-BE49-F238E27FC236}">
                        <a16:creationId xmlns:a16="http://schemas.microsoft.com/office/drawing/2014/main" id="{B4DFB32A-0D58-A38E-865D-A1B690A93DFD}"/>
                      </a:ext>
                    </a:extLst>
                  </p14:cNvPr>
                  <p14:cNvContentPartPr/>
                  <p14:nvPr/>
                </p14:nvContentPartPr>
                <p14:xfrm>
                  <a:off x="1673695" y="4463457"/>
                  <a:ext cx="171000" cy="15480"/>
                </p14:xfrm>
              </p:contentPart>
            </mc:Choice>
            <mc:Fallback xmlns="">
              <p:pic>
                <p:nvPicPr>
                  <p:cNvPr id="113" name="잉크 112">
                    <a:extLst>
                      <a:ext uri="{FF2B5EF4-FFF2-40B4-BE49-F238E27FC236}">
                        <a16:creationId xmlns:a16="http://schemas.microsoft.com/office/drawing/2014/main" id="{B4DFB32A-0D58-A38E-865D-A1B690A93DFD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1658575" y="4447977"/>
                    <a:ext cx="201240" cy="4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114" name="잉크 113">
                    <a:extLst>
                      <a:ext uri="{FF2B5EF4-FFF2-40B4-BE49-F238E27FC236}">
                        <a16:creationId xmlns:a16="http://schemas.microsoft.com/office/drawing/2014/main" id="{BBF5573A-2DC2-4CB4-CFA0-76E3B259306E}"/>
                      </a:ext>
                    </a:extLst>
                  </p14:cNvPr>
                  <p14:cNvContentPartPr/>
                  <p14:nvPr/>
                </p14:nvContentPartPr>
                <p14:xfrm>
                  <a:off x="1867375" y="4339617"/>
                  <a:ext cx="139680" cy="283680"/>
                </p14:xfrm>
              </p:contentPart>
            </mc:Choice>
            <mc:Fallback xmlns="">
              <p:pic>
                <p:nvPicPr>
                  <p:cNvPr id="114" name="잉크 113">
                    <a:extLst>
                      <a:ext uri="{FF2B5EF4-FFF2-40B4-BE49-F238E27FC236}">
                        <a16:creationId xmlns:a16="http://schemas.microsoft.com/office/drawing/2014/main" id="{BBF5573A-2DC2-4CB4-CFA0-76E3B259306E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1852255" y="4324137"/>
                    <a:ext cx="17028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116" name="잉크 115">
                    <a:extLst>
                      <a:ext uri="{FF2B5EF4-FFF2-40B4-BE49-F238E27FC236}">
                        <a16:creationId xmlns:a16="http://schemas.microsoft.com/office/drawing/2014/main" id="{CE0A5317-4675-2248-2E76-49A3153DC2F0}"/>
                      </a:ext>
                    </a:extLst>
                  </p14:cNvPr>
                  <p14:cNvContentPartPr/>
                  <p14:nvPr/>
                </p14:nvContentPartPr>
                <p14:xfrm>
                  <a:off x="5067775" y="3835977"/>
                  <a:ext cx="15840" cy="209520"/>
                </p14:xfrm>
              </p:contentPart>
            </mc:Choice>
            <mc:Fallback xmlns="">
              <p:pic>
                <p:nvPicPr>
                  <p:cNvPr id="116" name="잉크 115">
                    <a:extLst>
                      <a:ext uri="{FF2B5EF4-FFF2-40B4-BE49-F238E27FC236}">
                        <a16:creationId xmlns:a16="http://schemas.microsoft.com/office/drawing/2014/main" id="{CE0A5317-4675-2248-2E76-49A3153DC2F0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5052295" y="3820497"/>
                    <a:ext cx="46080" cy="23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117" name="잉크 116">
                    <a:extLst>
                      <a:ext uri="{FF2B5EF4-FFF2-40B4-BE49-F238E27FC236}">
                        <a16:creationId xmlns:a16="http://schemas.microsoft.com/office/drawing/2014/main" id="{8C7E8A88-4008-3DFF-B593-DD022B31521B}"/>
                      </a:ext>
                    </a:extLst>
                  </p14:cNvPr>
                  <p14:cNvContentPartPr/>
                  <p14:nvPr/>
                </p14:nvContentPartPr>
                <p14:xfrm>
                  <a:off x="5059855" y="4354737"/>
                  <a:ext cx="194040" cy="100800"/>
                </p14:xfrm>
              </p:contentPart>
            </mc:Choice>
            <mc:Fallback xmlns="">
              <p:pic>
                <p:nvPicPr>
                  <p:cNvPr id="117" name="잉크 116">
                    <a:extLst>
                      <a:ext uri="{FF2B5EF4-FFF2-40B4-BE49-F238E27FC236}">
                        <a16:creationId xmlns:a16="http://schemas.microsoft.com/office/drawing/2014/main" id="{8C7E8A88-4008-3DFF-B593-DD022B31521B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5044375" y="4339617"/>
                    <a:ext cx="224640" cy="13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118" name="잉크 117">
                    <a:extLst>
                      <a:ext uri="{FF2B5EF4-FFF2-40B4-BE49-F238E27FC236}">
                        <a16:creationId xmlns:a16="http://schemas.microsoft.com/office/drawing/2014/main" id="{266D3B50-53EB-A1DC-5855-5A33BD497847}"/>
                      </a:ext>
                    </a:extLst>
                  </p14:cNvPr>
                  <p14:cNvContentPartPr/>
                  <p14:nvPr/>
                </p14:nvContentPartPr>
                <p14:xfrm>
                  <a:off x="5176135" y="4331337"/>
                  <a:ext cx="30960" cy="194040"/>
                </p14:xfrm>
              </p:contentPart>
            </mc:Choice>
            <mc:Fallback xmlns="">
              <p:pic>
                <p:nvPicPr>
                  <p:cNvPr id="118" name="잉크 117">
                    <a:extLst>
                      <a:ext uri="{FF2B5EF4-FFF2-40B4-BE49-F238E27FC236}">
                        <a16:creationId xmlns:a16="http://schemas.microsoft.com/office/drawing/2014/main" id="{266D3B50-53EB-A1DC-5855-5A33BD497847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5161015" y="4316217"/>
                    <a:ext cx="61560" cy="22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119" name="잉크 118">
                    <a:extLst>
                      <a:ext uri="{FF2B5EF4-FFF2-40B4-BE49-F238E27FC236}">
                        <a16:creationId xmlns:a16="http://schemas.microsoft.com/office/drawing/2014/main" id="{231F2334-4840-A2D9-8717-4898DEB9999C}"/>
                      </a:ext>
                    </a:extLst>
                  </p14:cNvPr>
                  <p14:cNvContentPartPr/>
                  <p14:nvPr/>
                </p14:nvContentPartPr>
                <p14:xfrm>
                  <a:off x="5494015" y="3804657"/>
                  <a:ext cx="8280" cy="186480"/>
                </p14:xfrm>
              </p:contentPart>
            </mc:Choice>
            <mc:Fallback xmlns="">
              <p:pic>
                <p:nvPicPr>
                  <p:cNvPr id="119" name="잉크 118">
                    <a:extLst>
                      <a:ext uri="{FF2B5EF4-FFF2-40B4-BE49-F238E27FC236}">
                        <a16:creationId xmlns:a16="http://schemas.microsoft.com/office/drawing/2014/main" id="{231F2334-4840-A2D9-8717-4898DEB9999C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5478895" y="3789177"/>
                    <a:ext cx="38880" cy="21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120" name="잉크 119">
                    <a:extLst>
                      <a:ext uri="{FF2B5EF4-FFF2-40B4-BE49-F238E27FC236}">
                        <a16:creationId xmlns:a16="http://schemas.microsoft.com/office/drawing/2014/main" id="{F2B06A17-7C33-423C-6833-17625D43A333}"/>
                      </a:ext>
                    </a:extLst>
                  </p14:cNvPr>
                  <p14:cNvContentPartPr/>
                  <p14:nvPr/>
                </p14:nvContentPartPr>
                <p14:xfrm>
                  <a:off x="5486095" y="4292817"/>
                  <a:ext cx="105480" cy="194040"/>
                </p14:xfrm>
              </p:contentPart>
            </mc:Choice>
            <mc:Fallback xmlns="">
              <p:pic>
                <p:nvPicPr>
                  <p:cNvPr id="120" name="잉크 119">
                    <a:extLst>
                      <a:ext uri="{FF2B5EF4-FFF2-40B4-BE49-F238E27FC236}">
                        <a16:creationId xmlns:a16="http://schemas.microsoft.com/office/drawing/2014/main" id="{F2B06A17-7C33-423C-6833-17625D43A333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5470615" y="4277697"/>
                    <a:ext cx="135720" cy="22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121" name="잉크 120">
                    <a:extLst>
                      <a:ext uri="{FF2B5EF4-FFF2-40B4-BE49-F238E27FC236}">
                        <a16:creationId xmlns:a16="http://schemas.microsoft.com/office/drawing/2014/main" id="{B49F8715-505A-8704-483B-253103B9EF9F}"/>
                      </a:ext>
                    </a:extLst>
                  </p14:cNvPr>
                  <p14:cNvContentPartPr/>
                  <p14:nvPr/>
                </p14:nvContentPartPr>
                <p14:xfrm>
                  <a:off x="5494015" y="4292817"/>
                  <a:ext cx="147600" cy="38880"/>
                </p14:xfrm>
              </p:contentPart>
            </mc:Choice>
            <mc:Fallback xmlns="">
              <p:pic>
                <p:nvPicPr>
                  <p:cNvPr id="121" name="잉크 120">
                    <a:extLst>
                      <a:ext uri="{FF2B5EF4-FFF2-40B4-BE49-F238E27FC236}">
                        <a16:creationId xmlns:a16="http://schemas.microsoft.com/office/drawing/2014/main" id="{B49F8715-505A-8704-483B-253103B9EF9F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5478895" y="4277697"/>
                    <a:ext cx="17820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124" name="잉크 123">
                    <a:extLst>
                      <a:ext uri="{FF2B5EF4-FFF2-40B4-BE49-F238E27FC236}">
                        <a16:creationId xmlns:a16="http://schemas.microsoft.com/office/drawing/2014/main" id="{546475CA-DDBC-9007-8AC4-E279FFA6415D}"/>
                      </a:ext>
                    </a:extLst>
                  </p14:cNvPr>
                  <p14:cNvContentPartPr/>
                  <p14:nvPr/>
                </p14:nvContentPartPr>
                <p14:xfrm>
                  <a:off x="1534015" y="3959817"/>
                  <a:ext cx="8280" cy="248400"/>
                </p14:xfrm>
              </p:contentPart>
            </mc:Choice>
            <mc:Fallback xmlns="">
              <p:pic>
                <p:nvPicPr>
                  <p:cNvPr id="124" name="잉크 123">
                    <a:extLst>
                      <a:ext uri="{FF2B5EF4-FFF2-40B4-BE49-F238E27FC236}">
                        <a16:creationId xmlns:a16="http://schemas.microsoft.com/office/drawing/2014/main" id="{546475CA-DDBC-9007-8AC4-E279FFA6415D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1518535" y="3944337"/>
                    <a:ext cx="38880" cy="27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129" name="잉크 128">
                    <a:extLst>
                      <a:ext uri="{FF2B5EF4-FFF2-40B4-BE49-F238E27FC236}">
                        <a16:creationId xmlns:a16="http://schemas.microsoft.com/office/drawing/2014/main" id="{F0F71FF4-3A06-81F0-8738-BF7558DA73A0}"/>
                      </a:ext>
                    </a:extLst>
                  </p14:cNvPr>
                  <p14:cNvContentPartPr/>
                  <p14:nvPr/>
                </p14:nvContentPartPr>
                <p14:xfrm>
                  <a:off x="1154215" y="3990777"/>
                  <a:ext cx="16200" cy="186120"/>
                </p14:xfrm>
              </p:contentPart>
            </mc:Choice>
            <mc:Fallback xmlns="">
              <p:pic>
                <p:nvPicPr>
                  <p:cNvPr id="129" name="잉크 128">
                    <a:extLst>
                      <a:ext uri="{FF2B5EF4-FFF2-40B4-BE49-F238E27FC236}">
                        <a16:creationId xmlns:a16="http://schemas.microsoft.com/office/drawing/2014/main" id="{F0F71FF4-3A06-81F0-8738-BF7558DA73A0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1139095" y="3975297"/>
                    <a:ext cx="46800" cy="21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125" name="잉크 124">
                    <a:extLst>
                      <a:ext uri="{FF2B5EF4-FFF2-40B4-BE49-F238E27FC236}">
                        <a16:creationId xmlns:a16="http://schemas.microsoft.com/office/drawing/2014/main" id="{66A636D4-11C6-1226-D90C-0A89FA961309}"/>
                      </a:ext>
                    </a:extLst>
                  </p14:cNvPr>
                  <p14:cNvContentPartPr/>
                  <p14:nvPr/>
                </p14:nvContentPartPr>
                <p14:xfrm>
                  <a:off x="1262575" y="4501977"/>
                  <a:ext cx="171000" cy="23760"/>
                </p14:xfrm>
              </p:contentPart>
            </mc:Choice>
            <mc:Fallback xmlns="">
              <p:pic>
                <p:nvPicPr>
                  <p:cNvPr id="125" name="잉크 124">
                    <a:extLst>
                      <a:ext uri="{FF2B5EF4-FFF2-40B4-BE49-F238E27FC236}">
                        <a16:creationId xmlns:a16="http://schemas.microsoft.com/office/drawing/2014/main" id="{66A636D4-11C6-1226-D90C-0A89FA961309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1247455" y="4486857"/>
                    <a:ext cx="201240" cy="5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126" name="잉크 125">
                    <a:extLst>
                      <a:ext uri="{FF2B5EF4-FFF2-40B4-BE49-F238E27FC236}">
                        <a16:creationId xmlns:a16="http://schemas.microsoft.com/office/drawing/2014/main" id="{E2434310-76D9-84E9-55DE-62CC25D19F48}"/>
                      </a:ext>
                    </a:extLst>
                  </p14:cNvPr>
                  <p14:cNvContentPartPr/>
                  <p14:nvPr/>
                </p14:nvContentPartPr>
                <p14:xfrm>
                  <a:off x="1456615" y="4416657"/>
                  <a:ext cx="117000" cy="100800"/>
                </p14:xfrm>
              </p:contentPart>
            </mc:Choice>
            <mc:Fallback xmlns="">
              <p:pic>
                <p:nvPicPr>
                  <p:cNvPr id="126" name="잉크 125">
                    <a:extLst>
                      <a:ext uri="{FF2B5EF4-FFF2-40B4-BE49-F238E27FC236}">
                        <a16:creationId xmlns:a16="http://schemas.microsoft.com/office/drawing/2014/main" id="{E2434310-76D9-84E9-55DE-62CC25D19F48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1441495" y="4401537"/>
                    <a:ext cx="147240" cy="13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127" name="잉크 126">
                    <a:extLst>
                      <a:ext uri="{FF2B5EF4-FFF2-40B4-BE49-F238E27FC236}">
                        <a16:creationId xmlns:a16="http://schemas.microsoft.com/office/drawing/2014/main" id="{B1C70D7B-39ED-3BEF-E0F1-96F7303DE99E}"/>
                      </a:ext>
                    </a:extLst>
                  </p14:cNvPr>
                  <p14:cNvContentPartPr/>
                  <p14:nvPr/>
                </p14:nvContentPartPr>
                <p14:xfrm>
                  <a:off x="1541935" y="4346817"/>
                  <a:ext cx="23760" cy="396000"/>
                </p14:xfrm>
              </p:contentPart>
            </mc:Choice>
            <mc:Fallback xmlns="">
              <p:pic>
                <p:nvPicPr>
                  <p:cNvPr id="127" name="잉크 126">
                    <a:extLst>
                      <a:ext uri="{FF2B5EF4-FFF2-40B4-BE49-F238E27FC236}">
                        <a16:creationId xmlns:a16="http://schemas.microsoft.com/office/drawing/2014/main" id="{B1C70D7B-39ED-3BEF-E0F1-96F7303DE99E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1526815" y="4331697"/>
                    <a:ext cx="54000" cy="42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130" name="잉크 129">
                    <a:extLst>
                      <a:ext uri="{FF2B5EF4-FFF2-40B4-BE49-F238E27FC236}">
                        <a16:creationId xmlns:a16="http://schemas.microsoft.com/office/drawing/2014/main" id="{85A4445E-B8B4-2E29-DC33-03E3202E8A1B}"/>
                      </a:ext>
                    </a:extLst>
                  </p14:cNvPr>
                  <p14:cNvContentPartPr/>
                  <p14:nvPr/>
                </p14:nvContentPartPr>
                <p14:xfrm>
                  <a:off x="859735" y="4540497"/>
                  <a:ext cx="194040" cy="46800"/>
                </p14:xfrm>
              </p:contentPart>
            </mc:Choice>
            <mc:Fallback xmlns="">
              <p:pic>
                <p:nvPicPr>
                  <p:cNvPr id="130" name="잉크 129">
                    <a:extLst>
                      <a:ext uri="{FF2B5EF4-FFF2-40B4-BE49-F238E27FC236}">
                        <a16:creationId xmlns:a16="http://schemas.microsoft.com/office/drawing/2014/main" id="{85A4445E-B8B4-2E29-DC33-03E3202E8A1B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844615" y="4525377"/>
                    <a:ext cx="224640" cy="7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31" name="잉크 130">
                    <a:extLst>
                      <a:ext uri="{FF2B5EF4-FFF2-40B4-BE49-F238E27FC236}">
                        <a16:creationId xmlns:a16="http://schemas.microsoft.com/office/drawing/2014/main" id="{56BC409B-E557-D48E-D015-E6BAC70B3320}"/>
                      </a:ext>
                    </a:extLst>
                  </p14:cNvPr>
                  <p14:cNvContentPartPr/>
                  <p14:nvPr/>
                </p14:nvContentPartPr>
                <p14:xfrm>
                  <a:off x="1076815" y="4408737"/>
                  <a:ext cx="62280" cy="225360"/>
                </p14:xfrm>
              </p:contentPart>
            </mc:Choice>
            <mc:Fallback xmlns="">
              <p:pic>
                <p:nvPicPr>
                  <p:cNvPr id="131" name="잉크 130">
                    <a:extLst>
                      <a:ext uri="{FF2B5EF4-FFF2-40B4-BE49-F238E27FC236}">
                        <a16:creationId xmlns:a16="http://schemas.microsoft.com/office/drawing/2014/main" id="{56BC409B-E557-D48E-D015-E6BAC70B3320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1061695" y="4393617"/>
                    <a:ext cx="928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32" name="잉크 131">
                    <a:extLst>
                      <a:ext uri="{FF2B5EF4-FFF2-40B4-BE49-F238E27FC236}">
                        <a16:creationId xmlns:a16="http://schemas.microsoft.com/office/drawing/2014/main" id="{94D3DE58-A948-CA1D-12CE-9D22CA43AC5B}"/>
                      </a:ext>
                    </a:extLst>
                  </p14:cNvPr>
                  <p14:cNvContentPartPr/>
                  <p14:nvPr/>
                </p14:nvContentPartPr>
                <p14:xfrm>
                  <a:off x="1061695" y="4408737"/>
                  <a:ext cx="186120" cy="93600"/>
                </p14:xfrm>
              </p:contentPart>
            </mc:Choice>
            <mc:Fallback xmlns="">
              <p:pic>
                <p:nvPicPr>
                  <p:cNvPr id="132" name="잉크 131">
                    <a:extLst>
                      <a:ext uri="{FF2B5EF4-FFF2-40B4-BE49-F238E27FC236}">
                        <a16:creationId xmlns:a16="http://schemas.microsoft.com/office/drawing/2014/main" id="{94D3DE58-A948-CA1D-12CE-9D22CA43AC5B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1046215" y="4393617"/>
                    <a:ext cx="216720" cy="12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34" name="잉크 133">
                    <a:extLst>
                      <a:ext uri="{FF2B5EF4-FFF2-40B4-BE49-F238E27FC236}">
                        <a16:creationId xmlns:a16="http://schemas.microsoft.com/office/drawing/2014/main" id="{15579072-8254-7E33-D8E5-61FDD2558BBA}"/>
                      </a:ext>
                    </a:extLst>
                  </p14:cNvPr>
                  <p14:cNvContentPartPr/>
                  <p14:nvPr/>
                </p14:nvContentPartPr>
                <p14:xfrm>
                  <a:off x="3378295" y="3913017"/>
                  <a:ext cx="15840" cy="163080"/>
                </p14:xfrm>
              </p:contentPart>
            </mc:Choice>
            <mc:Fallback xmlns="">
              <p:pic>
                <p:nvPicPr>
                  <p:cNvPr id="134" name="잉크 133">
                    <a:extLst>
                      <a:ext uri="{FF2B5EF4-FFF2-40B4-BE49-F238E27FC236}">
                        <a16:creationId xmlns:a16="http://schemas.microsoft.com/office/drawing/2014/main" id="{15579072-8254-7E33-D8E5-61FDD2558BBA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363175" y="3897897"/>
                    <a:ext cx="46080" cy="193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20" name="그룹 219">
              <a:extLst>
                <a:ext uri="{FF2B5EF4-FFF2-40B4-BE49-F238E27FC236}">
                  <a16:creationId xmlns:a16="http://schemas.microsoft.com/office/drawing/2014/main" id="{EFA4BD1F-DE1A-2006-7C32-769B809CCED1}"/>
                </a:ext>
              </a:extLst>
            </p:cNvPr>
            <p:cNvGrpSpPr/>
            <p:nvPr/>
          </p:nvGrpSpPr>
          <p:grpSpPr>
            <a:xfrm>
              <a:off x="5750940" y="2810974"/>
              <a:ext cx="1728720" cy="1441440"/>
              <a:chOff x="2905615" y="2487417"/>
              <a:chExt cx="1728720" cy="1441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36" name="잉크 135">
                    <a:extLst>
                      <a:ext uri="{FF2B5EF4-FFF2-40B4-BE49-F238E27FC236}">
                        <a16:creationId xmlns:a16="http://schemas.microsoft.com/office/drawing/2014/main" id="{F673EFC4-5808-0053-DD87-459DF5583DC9}"/>
                      </a:ext>
                    </a:extLst>
                  </p14:cNvPr>
                  <p14:cNvContentPartPr/>
                  <p14:nvPr/>
                </p14:nvContentPartPr>
                <p14:xfrm>
                  <a:off x="3448135" y="3603057"/>
                  <a:ext cx="317880" cy="325800"/>
                </p14:xfrm>
              </p:contentPart>
            </mc:Choice>
            <mc:Fallback xmlns="">
              <p:pic>
                <p:nvPicPr>
                  <p:cNvPr id="136" name="잉크 135">
                    <a:extLst>
                      <a:ext uri="{FF2B5EF4-FFF2-40B4-BE49-F238E27FC236}">
                        <a16:creationId xmlns:a16="http://schemas.microsoft.com/office/drawing/2014/main" id="{F673EFC4-5808-0053-DD87-459DF5583DC9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3433015" y="3587937"/>
                    <a:ext cx="348480" cy="35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137" name="잉크 136">
                    <a:extLst>
                      <a:ext uri="{FF2B5EF4-FFF2-40B4-BE49-F238E27FC236}">
                        <a16:creationId xmlns:a16="http://schemas.microsoft.com/office/drawing/2014/main" id="{73918956-49A7-EBCB-CA80-C9B3C26D225B}"/>
                      </a:ext>
                    </a:extLst>
                  </p14:cNvPr>
                  <p14:cNvContentPartPr/>
                  <p14:nvPr/>
                </p14:nvContentPartPr>
                <p14:xfrm>
                  <a:off x="3425095" y="3486777"/>
                  <a:ext cx="124200" cy="224640"/>
                </p14:xfrm>
              </p:contentPart>
            </mc:Choice>
            <mc:Fallback xmlns="">
              <p:pic>
                <p:nvPicPr>
                  <p:cNvPr id="137" name="잉크 136">
                    <a:extLst>
                      <a:ext uri="{FF2B5EF4-FFF2-40B4-BE49-F238E27FC236}">
                        <a16:creationId xmlns:a16="http://schemas.microsoft.com/office/drawing/2014/main" id="{73918956-49A7-EBCB-CA80-C9B3C26D225B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3409615" y="3471657"/>
                    <a:ext cx="154800" cy="25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138" name="잉크 137">
                    <a:extLst>
                      <a:ext uri="{FF2B5EF4-FFF2-40B4-BE49-F238E27FC236}">
                        <a16:creationId xmlns:a16="http://schemas.microsoft.com/office/drawing/2014/main" id="{BA60563A-B5C3-F38F-DDBC-4A4448DE031C}"/>
                      </a:ext>
                    </a:extLst>
                  </p14:cNvPr>
                  <p14:cNvContentPartPr/>
                  <p14:nvPr/>
                </p14:nvContentPartPr>
                <p14:xfrm>
                  <a:off x="3494935" y="3231177"/>
                  <a:ext cx="689760" cy="643680"/>
                </p14:xfrm>
              </p:contentPart>
            </mc:Choice>
            <mc:Fallback xmlns="">
              <p:pic>
                <p:nvPicPr>
                  <p:cNvPr id="138" name="잉크 137">
                    <a:extLst>
                      <a:ext uri="{FF2B5EF4-FFF2-40B4-BE49-F238E27FC236}">
                        <a16:creationId xmlns:a16="http://schemas.microsoft.com/office/drawing/2014/main" id="{BA60563A-B5C3-F38F-DDBC-4A4448DE031C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3479455" y="3216057"/>
                    <a:ext cx="720360" cy="67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139" name="잉크 138">
                    <a:extLst>
                      <a:ext uri="{FF2B5EF4-FFF2-40B4-BE49-F238E27FC236}">
                        <a16:creationId xmlns:a16="http://schemas.microsoft.com/office/drawing/2014/main" id="{57053210-9742-3355-2242-5C9A30118AA5}"/>
                      </a:ext>
                    </a:extLst>
                  </p14:cNvPr>
                  <p14:cNvContentPartPr/>
                  <p14:nvPr/>
                </p14:nvContentPartPr>
                <p14:xfrm>
                  <a:off x="3487015" y="3138297"/>
                  <a:ext cx="124200" cy="170640"/>
                </p14:xfrm>
              </p:contentPart>
            </mc:Choice>
            <mc:Fallback xmlns="">
              <p:pic>
                <p:nvPicPr>
                  <p:cNvPr id="139" name="잉크 138">
                    <a:extLst>
                      <a:ext uri="{FF2B5EF4-FFF2-40B4-BE49-F238E27FC236}">
                        <a16:creationId xmlns:a16="http://schemas.microsoft.com/office/drawing/2014/main" id="{57053210-9742-3355-2242-5C9A30118AA5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3471535" y="3123177"/>
                    <a:ext cx="154800" cy="20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205" name="잉크 204">
                    <a:extLst>
                      <a:ext uri="{FF2B5EF4-FFF2-40B4-BE49-F238E27FC236}">
                        <a16:creationId xmlns:a16="http://schemas.microsoft.com/office/drawing/2014/main" id="{A6A5A3F3-43A3-7A7E-51F5-2483F2B7B549}"/>
                      </a:ext>
                    </a:extLst>
                  </p14:cNvPr>
                  <p14:cNvContentPartPr/>
                  <p14:nvPr/>
                </p14:nvContentPartPr>
                <p14:xfrm>
                  <a:off x="3045295" y="3471297"/>
                  <a:ext cx="15840" cy="16200"/>
                </p14:xfrm>
              </p:contentPart>
            </mc:Choice>
            <mc:Fallback xmlns="">
              <p:pic>
                <p:nvPicPr>
                  <p:cNvPr id="205" name="잉크 204">
                    <a:extLst>
                      <a:ext uri="{FF2B5EF4-FFF2-40B4-BE49-F238E27FC236}">
                        <a16:creationId xmlns:a16="http://schemas.microsoft.com/office/drawing/2014/main" id="{A6A5A3F3-43A3-7A7E-51F5-2483F2B7B549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3030175" y="3456177"/>
                    <a:ext cx="4608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206" name="잉크 205">
                    <a:extLst>
                      <a:ext uri="{FF2B5EF4-FFF2-40B4-BE49-F238E27FC236}">
                        <a16:creationId xmlns:a16="http://schemas.microsoft.com/office/drawing/2014/main" id="{81E2C422-782C-E532-3918-FF91A54CCF6C}"/>
                      </a:ext>
                    </a:extLst>
                  </p14:cNvPr>
                  <p14:cNvContentPartPr/>
                  <p14:nvPr/>
                </p14:nvContentPartPr>
                <p14:xfrm>
                  <a:off x="3021895" y="3556977"/>
                  <a:ext cx="70200" cy="178200"/>
                </p14:xfrm>
              </p:contentPart>
            </mc:Choice>
            <mc:Fallback xmlns="">
              <p:pic>
                <p:nvPicPr>
                  <p:cNvPr id="206" name="잉크 205">
                    <a:extLst>
                      <a:ext uri="{FF2B5EF4-FFF2-40B4-BE49-F238E27FC236}">
                        <a16:creationId xmlns:a16="http://schemas.microsoft.com/office/drawing/2014/main" id="{81E2C422-782C-E532-3918-FF91A54CCF6C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3006775" y="3541497"/>
                    <a:ext cx="100800" cy="20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208" name="잉크 207">
                    <a:extLst>
                      <a:ext uri="{FF2B5EF4-FFF2-40B4-BE49-F238E27FC236}">
                        <a16:creationId xmlns:a16="http://schemas.microsoft.com/office/drawing/2014/main" id="{D08CEFDF-188A-29EA-05A3-3DB9BBE3238A}"/>
                      </a:ext>
                    </a:extLst>
                  </p14:cNvPr>
                  <p14:cNvContentPartPr/>
                  <p14:nvPr/>
                </p14:nvContentPartPr>
                <p14:xfrm>
                  <a:off x="3021895" y="3463737"/>
                  <a:ext cx="23760" cy="23760"/>
                </p14:xfrm>
              </p:contentPart>
            </mc:Choice>
            <mc:Fallback xmlns="">
              <p:pic>
                <p:nvPicPr>
                  <p:cNvPr id="208" name="잉크 207">
                    <a:extLst>
                      <a:ext uri="{FF2B5EF4-FFF2-40B4-BE49-F238E27FC236}">
                        <a16:creationId xmlns:a16="http://schemas.microsoft.com/office/drawing/2014/main" id="{D08CEFDF-188A-29EA-05A3-3DB9BBE3238A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3006775" y="3448257"/>
                    <a:ext cx="54000" cy="5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210" name="잉크 209">
                    <a:extLst>
                      <a:ext uri="{FF2B5EF4-FFF2-40B4-BE49-F238E27FC236}">
                        <a16:creationId xmlns:a16="http://schemas.microsoft.com/office/drawing/2014/main" id="{E10724E2-AB99-DB53-470D-14A24DE5677B}"/>
                      </a:ext>
                    </a:extLst>
                  </p14:cNvPr>
                  <p14:cNvContentPartPr/>
                  <p14:nvPr/>
                </p14:nvContentPartPr>
                <p14:xfrm>
                  <a:off x="2905615" y="3091857"/>
                  <a:ext cx="132120" cy="194040"/>
                </p14:xfrm>
              </p:contentPart>
            </mc:Choice>
            <mc:Fallback xmlns="">
              <p:pic>
                <p:nvPicPr>
                  <p:cNvPr id="210" name="잉크 209">
                    <a:extLst>
                      <a:ext uri="{FF2B5EF4-FFF2-40B4-BE49-F238E27FC236}">
                        <a16:creationId xmlns:a16="http://schemas.microsoft.com/office/drawing/2014/main" id="{E10724E2-AB99-DB53-470D-14A24DE5677B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2890135" y="3076377"/>
                    <a:ext cx="162720" cy="22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211" name="잉크 210">
                    <a:extLst>
                      <a:ext uri="{FF2B5EF4-FFF2-40B4-BE49-F238E27FC236}">
                        <a16:creationId xmlns:a16="http://schemas.microsoft.com/office/drawing/2014/main" id="{47E4CA91-50F2-B6AD-D9C9-45FFC44B78B8}"/>
                      </a:ext>
                    </a:extLst>
                  </p14:cNvPr>
                  <p14:cNvContentPartPr/>
                  <p14:nvPr/>
                </p14:nvContentPartPr>
                <p14:xfrm>
                  <a:off x="3115135" y="3060537"/>
                  <a:ext cx="38880" cy="16560"/>
                </p14:xfrm>
              </p:contentPart>
            </mc:Choice>
            <mc:Fallback xmlns="">
              <p:pic>
                <p:nvPicPr>
                  <p:cNvPr id="211" name="잉크 210">
                    <a:extLst>
                      <a:ext uri="{FF2B5EF4-FFF2-40B4-BE49-F238E27FC236}">
                        <a16:creationId xmlns:a16="http://schemas.microsoft.com/office/drawing/2014/main" id="{47E4CA91-50F2-B6AD-D9C9-45FFC44B78B8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3100015" y="3045057"/>
                    <a:ext cx="69480" cy="4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212" name="잉크 211">
                    <a:extLst>
                      <a:ext uri="{FF2B5EF4-FFF2-40B4-BE49-F238E27FC236}">
                        <a16:creationId xmlns:a16="http://schemas.microsoft.com/office/drawing/2014/main" id="{D02E9CE7-0DB9-E9CB-C9E3-BD8913899F5E}"/>
                      </a:ext>
                    </a:extLst>
                  </p14:cNvPr>
                  <p14:cNvContentPartPr/>
                  <p14:nvPr/>
                </p14:nvContentPartPr>
                <p14:xfrm>
                  <a:off x="3099295" y="3145497"/>
                  <a:ext cx="100800" cy="171360"/>
                </p14:xfrm>
              </p:contentPart>
            </mc:Choice>
            <mc:Fallback xmlns="">
              <p:pic>
                <p:nvPicPr>
                  <p:cNvPr id="212" name="잉크 211">
                    <a:extLst>
                      <a:ext uri="{FF2B5EF4-FFF2-40B4-BE49-F238E27FC236}">
                        <a16:creationId xmlns:a16="http://schemas.microsoft.com/office/drawing/2014/main" id="{D02E9CE7-0DB9-E9CB-C9E3-BD8913899F5E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3084175" y="3130377"/>
                    <a:ext cx="131400" cy="20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214" name="잉크 213">
                    <a:extLst>
                      <a:ext uri="{FF2B5EF4-FFF2-40B4-BE49-F238E27FC236}">
                        <a16:creationId xmlns:a16="http://schemas.microsoft.com/office/drawing/2014/main" id="{7FBA50D9-F12E-C675-E6E5-5AACC733C225}"/>
                      </a:ext>
                    </a:extLst>
                  </p14:cNvPr>
                  <p14:cNvContentPartPr/>
                  <p14:nvPr/>
                </p14:nvContentPartPr>
                <p14:xfrm>
                  <a:off x="4602655" y="3866577"/>
                  <a:ext cx="15840" cy="23760"/>
                </p14:xfrm>
              </p:contentPart>
            </mc:Choice>
            <mc:Fallback xmlns="">
              <p:pic>
                <p:nvPicPr>
                  <p:cNvPr id="214" name="잉크 213">
                    <a:extLst>
                      <a:ext uri="{FF2B5EF4-FFF2-40B4-BE49-F238E27FC236}">
                        <a16:creationId xmlns:a16="http://schemas.microsoft.com/office/drawing/2014/main" id="{7FBA50D9-F12E-C675-E6E5-5AACC733C225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4587535" y="3851097"/>
                    <a:ext cx="46080" cy="5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215" name="잉크 214">
                    <a:extLst>
                      <a:ext uri="{FF2B5EF4-FFF2-40B4-BE49-F238E27FC236}">
                        <a16:creationId xmlns:a16="http://schemas.microsoft.com/office/drawing/2014/main" id="{2586A35D-5CCB-26A3-846B-C99E08E44512}"/>
                      </a:ext>
                    </a:extLst>
                  </p14:cNvPr>
                  <p14:cNvContentPartPr/>
                  <p14:nvPr/>
                </p14:nvContentPartPr>
                <p14:xfrm>
                  <a:off x="3417175" y="2572377"/>
                  <a:ext cx="78120" cy="178920"/>
                </p14:xfrm>
              </p:contentPart>
            </mc:Choice>
            <mc:Fallback xmlns="">
              <p:pic>
                <p:nvPicPr>
                  <p:cNvPr id="215" name="잉크 214">
                    <a:extLst>
                      <a:ext uri="{FF2B5EF4-FFF2-40B4-BE49-F238E27FC236}">
                        <a16:creationId xmlns:a16="http://schemas.microsoft.com/office/drawing/2014/main" id="{2586A35D-5CCB-26A3-846B-C99E08E44512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3401695" y="2557257"/>
                    <a:ext cx="10872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216" name="잉크 215">
                    <a:extLst>
                      <a:ext uri="{FF2B5EF4-FFF2-40B4-BE49-F238E27FC236}">
                        <a16:creationId xmlns:a16="http://schemas.microsoft.com/office/drawing/2014/main" id="{F07EF77E-888A-180A-C598-134DC875C0DE}"/>
                      </a:ext>
                    </a:extLst>
                  </p14:cNvPr>
                  <p14:cNvContentPartPr/>
                  <p14:nvPr/>
                </p14:nvContentPartPr>
                <p14:xfrm>
                  <a:off x="3425095" y="2611257"/>
                  <a:ext cx="1209240" cy="1317600"/>
                </p14:xfrm>
              </p:contentPart>
            </mc:Choice>
            <mc:Fallback xmlns="">
              <p:pic>
                <p:nvPicPr>
                  <p:cNvPr id="216" name="잉크 215">
                    <a:extLst>
                      <a:ext uri="{FF2B5EF4-FFF2-40B4-BE49-F238E27FC236}">
                        <a16:creationId xmlns:a16="http://schemas.microsoft.com/office/drawing/2014/main" id="{F07EF77E-888A-180A-C598-134DC875C0DE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3409615" y="2596137"/>
                    <a:ext cx="1239840" cy="134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217" name="잉크 216">
                    <a:extLst>
                      <a:ext uri="{FF2B5EF4-FFF2-40B4-BE49-F238E27FC236}">
                        <a16:creationId xmlns:a16="http://schemas.microsoft.com/office/drawing/2014/main" id="{99F03A5C-62F4-9BE1-88AF-400DBD4E80F7}"/>
                      </a:ext>
                    </a:extLst>
                  </p14:cNvPr>
                  <p14:cNvContentPartPr/>
                  <p14:nvPr/>
                </p14:nvContentPartPr>
                <p14:xfrm>
                  <a:off x="2967535" y="2502897"/>
                  <a:ext cx="63000" cy="263520"/>
                </p14:xfrm>
              </p:contentPart>
            </mc:Choice>
            <mc:Fallback xmlns="">
              <p:pic>
                <p:nvPicPr>
                  <p:cNvPr id="217" name="잉크 216">
                    <a:extLst>
                      <a:ext uri="{FF2B5EF4-FFF2-40B4-BE49-F238E27FC236}">
                        <a16:creationId xmlns:a16="http://schemas.microsoft.com/office/drawing/2014/main" id="{99F03A5C-62F4-9BE1-88AF-400DBD4E80F7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2952055" y="2487777"/>
                    <a:ext cx="93240" cy="29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218" name="잉크 217">
                    <a:extLst>
                      <a:ext uri="{FF2B5EF4-FFF2-40B4-BE49-F238E27FC236}">
                        <a16:creationId xmlns:a16="http://schemas.microsoft.com/office/drawing/2014/main" id="{97190D0B-55AF-BB80-293C-62883EA0FA0E}"/>
                      </a:ext>
                    </a:extLst>
                  </p14:cNvPr>
                  <p14:cNvContentPartPr/>
                  <p14:nvPr/>
                </p14:nvContentPartPr>
                <p14:xfrm>
                  <a:off x="3146095" y="2487417"/>
                  <a:ext cx="15840" cy="7560"/>
                </p14:xfrm>
              </p:contentPart>
            </mc:Choice>
            <mc:Fallback xmlns="">
              <p:pic>
                <p:nvPicPr>
                  <p:cNvPr id="218" name="잉크 217">
                    <a:extLst>
                      <a:ext uri="{FF2B5EF4-FFF2-40B4-BE49-F238E27FC236}">
                        <a16:creationId xmlns:a16="http://schemas.microsoft.com/office/drawing/2014/main" id="{97190D0B-55AF-BB80-293C-62883EA0FA0E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3130615" y="2472297"/>
                    <a:ext cx="4608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219" name="잉크 218">
                    <a:extLst>
                      <a:ext uri="{FF2B5EF4-FFF2-40B4-BE49-F238E27FC236}">
                        <a16:creationId xmlns:a16="http://schemas.microsoft.com/office/drawing/2014/main" id="{489A7083-8CB2-88F3-4357-34D8440E328A}"/>
                      </a:ext>
                    </a:extLst>
                  </p14:cNvPr>
                  <p14:cNvContentPartPr/>
                  <p14:nvPr/>
                </p14:nvContentPartPr>
                <p14:xfrm>
                  <a:off x="3130615" y="2572377"/>
                  <a:ext cx="132120" cy="178920"/>
                </p14:xfrm>
              </p:contentPart>
            </mc:Choice>
            <mc:Fallback xmlns="">
              <p:pic>
                <p:nvPicPr>
                  <p:cNvPr id="219" name="잉크 218">
                    <a:extLst>
                      <a:ext uri="{FF2B5EF4-FFF2-40B4-BE49-F238E27FC236}">
                        <a16:creationId xmlns:a16="http://schemas.microsoft.com/office/drawing/2014/main" id="{489A7083-8CB2-88F3-4357-34D8440E328A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3115135" y="2557257"/>
                    <a:ext cx="162720" cy="209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0" name="그룹 239">
              <a:extLst>
                <a:ext uri="{FF2B5EF4-FFF2-40B4-BE49-F238E27FC236}">
                  <a16:creationId xmlns:a16="http://schemas.microsoft.com/office/drawing/2014/main" id="{01D102D9-60F5-F743-8E10-EE45A240956E}"/>
                </a:ext>
              </a:extLst>
            </p:cNvPr>
            <p:cNvGrpSpPr/>
            <p:nvPr/>
          </p:nvGrpSpPr>
          <p:grpSpPr>
            <a:xfrm>
              <a:off x="5673540" y="4321894"/>
              <a:ext cx="1837080" cy="1558080"/>
              <a:chOff x="2828215" y="3998337"/>
              <a:chExt cx="1837080" cy="1558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224" name="잉크 223">
                    <a:extLst>
                      <a:ext uri="{FF2B5EF4-FFF2-40B4-BE49-F238E27FC236}">
                        <a16:creationId xmlns:a16="http://schemas.microsoft.com/office/drawing/2014/main" id="{17AC4F60-6D37-3A5E-B3BA-33B32B13DE83}"/>
                      </a:ext>
                    </a:extLst>
                  </p14:cNvPr>
                  <p14:cNvContentPartPr/>
                  <p14:nvPr/>
                </p14:nvContentPartPr>
                <p14:xfrm>
                  <a:off x="3463615" y="4130097"/>
                  <a:ext cx="310320" cy="434160"/>
                </p14:xfrm>
              </p:contentPart>
            </mc:Choice>
            <mc:Fallback xmlns="">
              <p:pic>
                <p:nvPicPr>
                  <p:cNvPr id="224" name="잉크 223">
                    <a:extLst>
                      <a:ext uri="{FF2B5EF4-FFF2-40B4-BE49-F238E27FC236}">
                        <a16:creationId xmlns:a16="http://schemas.microsoft.com/office/drawing/2014/main" id="{17AC4F60-6D37-3A5E-B3BA-33B32B13DE83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3448495" y="4114977"/>
                    <a:ext cx="340560" cy="46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225" name="잉크 224">
                    <a:extLst>
                      <a:ext uri="{FF2B5EF4-FFF2-40B4-BE49-F238E27FC236}">
                        <a16:creationId xmlns:a16="http://schemas.microsoft.com/office/drawing/2014/main" id="{8CC52134-EE73-5551-E059-42F757D56B08}"/>
                      </a:ext>
                    </a:extLst>
                  </p14:cNvPr>
                  <p14:cNvContentPartPr/>
                  <p14:nvPr/>
                </p14:nvContentPartPr>
                <p14:xfrm>
                  <a:off x="3448135" y="4478577"/>
                  <a:ext cx="62280" cy="178920"/>
                </p14:xfrm>
              </p:contentPart>
            </mc:Choice>
            <mc:Fallback xmlns="">
              <p:pic>
                <p:nvPicPr>
                  <p:cNvPr id="225" name="잉크 224">
                    <a:extLst>
                      <a:ext uri="{FF2B5EF4-FFF2-40B4-BE49-F238E27FC236}">
                        <a16:creationId xmlns:a16="http://schemas.microsoft.com/office/drawing/2014/main" id="{8CC52134-EE73-5551-E059-42F757D56B08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3433015" y="4463457"/>
                    <a:ext cx="92880" cy="20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227" name="잉크 226">
                    <a:extLst>
                      <a:ext uri="{FF2B5EF4-FFF2-40B4-BE49-F238E27FC236}">
                        <a16:creationId xmlns:a16="http://schemas.microsoft.com/office/drawing/2014/main" id="{27664877-C38B-31F8-617A-7DE02FC86FD0}"/>
                      </a:ext>
                    </a:extLst>
                  </p14:cNvPr>
                  <p14:cNvContentPartPr/>
                  <p14:nvPr/>
                </p14:nvContentPartPr>
                <p14:xfrm>
                  <a:off x="3045295" y="4587297"/>
                  <a:ext cx="100800" cy="8280"/>
                </p14:xfrm>
              </p:contentPart>
            </mc:Choice>
            <mc:Fallback xmlns="">
              <p:pic>
                <p:nvPicPr>
                  <p:cNvPr id="227" name="잉크 226">
                    <a:extLst>
                      <a:ext uri="{FF2B5EF4-FFF2-40B4-BE49-F238E27FC236}">
                        <a16:creationId xmlns:a16="http://schemas.microsoft.com/office/drawing/2014/main" id="{27664877-C38B-31F8-617A-7DE02FC86FD0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3030175" y="4571817"/>
                    <a:ext cx="13140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228" name="잉크 227">
                    <a:extLst>
                      <a:ext uri="{FF2B5EF4-FFF2-40B4-BE49-F238E27FC236}">
                        <a16:creationId xmlns:a16="http://schemas.microsoft.com/office/drawing/2014/main" id="{EC7BD0C0-B0A1-012E-3C36-B0DB88406FCE}"/>
                      </a:ext>
                    </a:extLst>
                  </p14:cNvPr>
                  <p14:cNvContentPartPr/>
                  <p14:nvPr/>
                </p14:nvContentPartPr>
                <p14:xfrm>
                  <a:off x="3161215" y="4509897"/>
                  <a:ext cx="78120" cy="7560"/>
                </p14:xfrm>
              </p:contentPart>
            </mc:Choice>
            <mc:Fallback xmlns="">
              <p:pic>
                <p:nvPicPr>
                  <p:cNvPr id="228" name="잉크 227">
                    <a:extLst>
                      <a:ext uri="{FF2B5EF4-FFF2-40B4-BE49-F238E27FC236}">
                        <a16:creationId xmlns:a16="http://schemas.microsoft.com/office/drawing/2014/main" id="{EC7BD0C0-B0A1-012E-3C36-B0DB88406FCE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3146095" y="4494777"/>
                    <a:ext cx="1087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229" name="잉크 228">
                    <a:extLst>
                      <a:ext uri="{FF2B5EF4-FFF2-40B4-BE49-F238E27FC236}">
                        <a16:creationId xmlns:a16="http://schemas.microsoft.com/office/drawing/2014/main" id="{7221FDEE-724C-032B-683A-1E6A056B20CF}"/>
                      </a:ext>
                    </a:extLst>
                  </p14:cNvPr>
                  <p14:cNvContentPartPr/>
                  <p14:nvPr/>
                </p14:nvContentPartPr>
                <p14:xfrm>
                  <a:off x="3169135" y="4595217"/>
                  <a:ext cx="85680" cy="139680"/>
                </p14:xfrm>
              </p:contentPart>
            </mc:Choice>
            <mc:Fallback xmlns="">
              <p:pic>
                <p:nvPicPr>
                  <p:cNvPr id="229" name="잉크 228">
                    <a:extLst>
                      <a:ext uri="{FF2B5EF4-FFF2-40B4-BE49-F238E27FC236}">
                        <a16:creationId xmlns:a16="http://schemas.microsoft.com/office/drawing/2014/main" id="{7221FDEE-724C-032B-683A-1E6A056B20CF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54015" y="4580097"/>
                    <a:ext cx="115920" cy="17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231" name="잉크 230">
                    <a:extLst>
                      <a:ext uri="{FF2B5EF4-FFF2-40B4-BE49-F238E27FC236}">
                        <a16:creationId xmlns:a16="http://schemas.microsoft.com/office/drawing/2014/main" id="{602A9D18-C3D4-7379-B841-BD14F331AC1B}"/>
                      </a:ext>
                    </a:extLst>
                  </p14:cNvPr>
                  <p14:cNvContentPartPr/>
                  <p14:nvPr/>
                </p14:nvContentPartPr>
                <p14:xfrm>
                  <a:off x="3525535" y="3998337"/>
                  <a:ext cx="713160" cy="1069560"/>
                </p14:xfrm>
              </p:contentPart>
            </mc:Choice>
            <mc:Fallback xmlns="">
              <p:pic>
                <p:nvPicPr>
                  <p:cNvPr id="231" name="잉크 230">
                    <a:extLst>
                      <a:ext uri="{FF2B5EF4-FFF2-40B4-BE49-F238E27FC236}">
                        <a16:creationId xmlns:a16="http://schemas.microsoft.com/office/drawing/2014/main" id="{602A9D18-C3D4-7379-B841-BD14F331AC1B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510415" y="3982857"/>
                    <a:ext cx="743760" cy="110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232" name="잉크 231">
                    <a:extLst>
                      <a:ext uri="{FF2B5EF4-FFF2-40B4-BE49-F238E27FC236}">
                        <a16:creationId xmlns:a16="http://schemas.microsoft.com/office/drawing/2014/main" id="{5164B2FD-3820-6DE2-0CB1-F121C0571D7F}"/>
                      </a:ext>
                    </a:extLst>
                  </p14:cNvPr>
                  <p14:cNvContentPartPr/>
                  <p14:nvPr/>
                </p14:nvContentPartPr>
                <p14:xfrm>
                  <a:off x="3487015" y="4943697"/>
                  <a:ext cx="124200" cy="201960"/>
                </p14:xfrm>
              </p:contentPart>
            </mc:Choice>
            <mc:Fallback xmlns="">
              <p:pic>
                <p:nvPicPr>
                  <p:cNvPr id="232" name="잉크 231">
                    <a:extLst>
                      <a:ext uri="{FF2B5EF4-FFF2-40B4-BE49-F238E27FC236}">
                        <a16:creationId xmlns:a16="http://schemas.microsoft.com/office/drawing/2014/main" id="{5164B2FD-3820-6DE2-0CB1-F121C0571D7F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1535" y="4928577"/>
                    <a:ext cx="15480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233" name="잉크 232">
                    <a:extLst>
                      <a:ext uri="{FF2B5EF4-FFF2-40B4-BE49-F238E27FC236}">
                        <a16:creationId xmlns:a16="http://schemas.microsoft.com/office/drawing/2014/main" id="{281040D1-66A2-D7B6-9AAB-71A6E6322168}"/>
                      </a:ext>
                    </a:extLst>
                  </p14:cNvPr>
                  <p14:cNvContentPartPr/>
                  <p14:nvPr/>
                </p14:nvContentPartPr>
                <p14:xfrm>
                  <a:off x="2828215" y="5113977"/>
                  <a:ext cx="117000" cy="8280"/>
                </p14:xfrm>
              </p:contentPart>
            </mc:Choice>
            <mc:Fallback xmlns="">
              <p:pic>
                <p:nvPicPr>
                  <p:cNvPr id="233" name="잉크 232">
                    <a:extLst>
                      <a:ext uri="{FF2B5EF4-FFF2-40B4-BE49-F238E27FC236}">
                        <a16:creationId xmlns:a16="http://schemas.microsoft.com/office/drawing/2014/main" id="{281040D1-66A2-D7B6-9AAB-71A6E6322168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2812735" y="5098857"/>
                    <a:ext cx="1472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234" name="잉크 233">
                    <a:extLst>
                      <a:ext uri="{FF2B5EF4-FFF2-40B4-BE49-F238E27FC236}">
                        <a16:creationId xmlns:a16="http://schemas.microsoft.com/office/drawing/2014/main" id="{F10E5CBF-6663-B866-A085-88AB502F5A9D}"/>
                      </a:ext>
                    </a:extLst>
                  </p14:cNvPr>
                  <p14:cNvContentPartPr/>
                  <p14:nvPr/>
                </p14:nvContentPartPr>
                <p14:xfrm>
                  <a:off x="2944495" y="5013537"/>
                  <a:ext cx="124200" cy="201240"/>
                </p14:xfrm>
              </p:contentPart>
            </mc:Choice>
            <mc:Fallback xmlns="">
              <p:pic>
                <p:nvPicPr>
                  <p:cNvPr id="234" name="잉크 233">
                    <a:extLst>
                      <a:ext uri="{FF2B5EF4-FFF2-40B4-BE49-F238E27FC236}">
                        <a16:creationId xmlns:a16="http://schemas.microsoft.com/office/drawing/2014/main" id="{F10E5CBF-6663-B866-A085-88AB502F5A9D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29375" y="4998417"/>
                    <a:ext cx="154800" cy="23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235" name="잉크 234">
                    <a:extLst>
                      <a:ext uri="{FF2B5EF4-FFF2-40B4-BE49-F238E27FC236}">
                        <a16:creationId xmlns:a16="http://schemas.microsoft.com/office/drawing/2014/main" id="{29FA6AFA-3108-8280-ABCB-724CF705505E}"/>
                      </a:ext>
                    </a:extLst>
                  </p14:cNvPr>
                  <p14:cNvContentPartPr/>
                  <p14:nvPr/>
                </p14:nvContentPartPr>
                <p14:xfrm>
                  <a:off x="3122695" y="4990497"/>
                  <a:ext cx="38880" cy="7560"/>
                </p14:xfrm>
              </p:contentPart>
            </mc:Choice>
            <mc:Fallback xmlns="">
              <p:pic>
                <p:nvPicPr>
                  <p:cNvPr id="235" name="잉크 234">
                    <a:extLst>
                      <a:ext uri="{FF2B5EF4-FFF2-40B4-BE49-F238E27FC236}">
                        <a16:creationId xmlns:a16="http://schemas.microsoft.com/office/drawing/2014/main" id="{29FA6AFA-3108-8280-ABCB-724CF705505E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3107215" y="4975017"/>
                    <a:ext cx="6948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236" name="잉크 235">
                    <a:extLst>
                      <a:ext uri="{FF2B5EF4-FFF2-40B4-BE49-F238E27FC236}">
                        <a16:creationId xmlns:a16="http://schemas.microsoft.com/office/drawing/2014/main" id="{6472BD4C-15A2-73E8-48BE-78B380AE1A72}"/>
                      </a:ext>
                    </a:extLst>
                  </p14:cNvPr>
                  <p14:cNvContentPartPr/>
                  <p14:nvPr/>
                </p14:nvContentPartPr>
                <p14:xfrm>
                  <a:off x="3122695" y="5067537"/>
                  <a:ext cx="140040" cy="132120"/>
                </p14:xfrm>
              </p:contentPart>
            </mc:Choice>
            <mc:Fallback xmlns="">
              <p:pic>
                <p:nvPicPr>
                  <p:cNvPr id="236" name="잉크 235">
                    <a:extLst>
                      <a:ext uri="{FF2B5EF4-FFF2-40B4-BE49-F238E27FC236}">
                        <a16:creationId xmlns:a16="http://schemas.microsoft.com/office/drawing/2014/main" id="{6472BD4C-15A2-73E8-48BE-78B380AE1A72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07215" y="5052417"/>
                    <a:ext cx="170640" cy="16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238" name="잉크 237">
                    <a:extLst>
                      <a:ext uri="{FF2B5EF4-FFF2-40B4-BE49-F238E27FC236}">
                        <a16:creationId xmlns:a16="http://schemas.microsoft.com/office/drawing/2014/main" id="{E4E1E618-AE9A-81C5-65CA-88565E1A333D}"/>
                      </a:ext>
                    </a:extLst>
                  </p14:cNvPr>
                  <p14:cNvContentPartPr/>
                  <p14:nvPr/>
                </p14:nvContentPartPr>
                <p14:xfrm>
                  <a:off x="3510415" y="4006257"/>
                  <a:ext cx="1154880" cy="1488240"/>
                </p14:xfrm>
              </p:contentPart>
            </mc:Choice>
            <mc:Fallback xmlns="">
              <p:pic>
                <p:nvPicPr>
                  <p:cNvPr id="238" name="잉크 237">
                    <a:extLst>
                      <a:ext uri="{FF2B5EF4-FFF2-40B4-BE49-F238E27FC236}">
                        <a16:creationId xmlns:a16="http://schemas.microsoft.com/office/drawing/2014/main" id="{E4E1E618-AE9A-81C5-65CA-88565E1A333D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494935" y="3991137"/>
                    <a:ext cx="1185120" cy="151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239" name="잉크 238">
                    <a:extLst>
                      <a:ext uri="{FF2B5EF4-FFF2-40B4-BE49-F238E27FC236}">
                        <a16:creationId xmlns:a16="http://schemas.microsoft.com/office/drawing/2014/main" id="{1F9EFF5F-A492-C327-FB9C-A0E294395234}"/>
                      </a:ext>
                    </a:extLst>
                  </p14:cNvPr>
                  <p14:cNvContentPartPr/>
                  <p14:nvPr/>
                </p14:nvContentPartPr>
                <p14:xfrm>
                  <a:off x="3502495" y="5377857"/>
                  <a:ext cx="109080" cy="178560"/>
                </p14:xfrm>
              </p:contentPart>
            </mc:Choice>
            <mc:Fallback xmlns="">
              <p:pic>
                <p:nvPicPr>
                  <p:cNvPr id="239" name="잉크 238">
                    <a:extLst>
                      <a:ext uri="{FF2B5EF4-FFF2-40B4-BE49-F238E27FC236}">
                        <a16:creationId xmlns:a16="http://schemas.microsoft.com/office/drawing/2014/main" id="{1F9EFF5F-A492-C327-FB9C-A0E294395234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487015" y="5362737"/>
                    <a:ext cx="139320" cy="208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9" name="그룹 248">
              <a:extLst>
                <a:ext uri="{FF2B5EF4-FFF2-40B4-BE49-F238E27FC236}">
                  <a16:creationId xmlns:a16="http://schemas.microsoft.com/office/drawing/2014/main" id="{BC317B85-A294-806E-53EE-24E26745340A}"/>
                </a:ext>
              </a:extLst>
            </p:cNvPr>
            <p:cNvGrpSpPr/>
            <p:nvPr/>
          </p:nvGrpSpPr>
          <p:grpSpPr>
            <a:xfrm>
              <a:off x="5619540" y="5739934"/>
              <a:ext cx="387360" cy="252720"/>
              <a:chOff x="2774215" y="5416377"/>
              <a:chExt cx="387360" cy="252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241" name="잉크 240">
                    <a:extLst>
                      <a:ext uri="{FF2B5EF4-FFF2-40B4-BE49-F238E27FC236}">
                        <a16:creationId xmlns:a16="http://schemas.microsoft.com/office/drawing/2014/main" id="{7EE17A84-92AF-D91E-012A-FE7A0A3C82A0}"/>
                      </a:ext>
                    </a:extLst>
                  </p14:cNvPr>
                  <p14:cNvContentPartPr/>
                  <p14:nvPr/>
                </p14:nvContentPartPr>
                <p14:xfrm>
                  <a:off x="2774215" y="5525097"/>
                  <a:ext cx="131760" cy="7920"/>
                </p14:xfrm>
              </p:contentPart>
            </mc:Choice>
            <mc:Fallback xmlns="">
              <p:pic>
                <p:nvPicPr>
                  <p:cNvPr id="241" name="잉크 240">
                    <a:extLst>
                      <a:ext uri="{FF2B5EF4-FFF2-40B4-BE49-F238E27FC236}">
                        <a16:creationId xmlns:a16="http://schemas.microsoft.com/office/drawing/2014/main" id="{7EE17A84-92AF-D91E-012A-FE7A0A3C82A0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2758735" y="5509617"/>
                    <a:ext cx="162000" cy="3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242" name="잉크 241">
                    <a:extLst>
                      <a:ext uri="{FF2B5EF4-FFF2-40B4-BE49-F238E27FC236}">
                        <a16:creationId xmlns:a16="http://schemas.microsoft.com/office/drawing/2014/main" id="{286A15E6-F7CD-56EC-523F-CD7CA20EAC09}"/>
                      </a:ext>
                    </a:extLst>
                  </p14:cNvPr>
                  <p14:cNvContentPartPr/>
                  <p14:nvPr/>
                </p14:nvContentPartPr>
                <p14:xfrm>
                  <a:off x="2921455" y="5416377"/>
                  <a:ext cx="69840" cy="252720"/>
                </p14:xfrm>
              </p:contentPart>
            </mc:Choice>
            <mc:Fallback xmlns="">
              <p:pic>
                <p:nvPicPr>
                  <p:cNvPr id="242" name="잉크 241">
                    <a:extLst>
                      <a:ext uri="{FF2B5EF4-FFF2-40B4-BE49-F238E27FC236}">
                        <a16:creationId xmlns:a16="http://schemas.microsoft.com/office/drawing/2014/main" id="{286A15E6-F7CD-56EC-523F-CD7CA20EAC09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2905975" y="5401257"/>
                    <a:ext cx="100080" cy="28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243" name="잉크 242">
                    <a:extLst>
                      <a:ext uri="{FF2B5EF4-FFF2-40B4-BE49-F238E27FC236}">
                        <a16:creationId xmlns:a16="http://schemas.microsoft.com/office/drawing/2014/main" id="{52F53288-C292-3EDC-3BA0-D20055023E1E}"/>
                      </a:ext>
                    </a:extLst>
                  </p14:cNvPr>
                  <p14:cNvContentPartPr/>
                  <p14:nvPr/>
                </p14:nvContentPartPr>
                <p14:xfrm>
                  <a:off x="3075895" y="5432217"/>
                  <a:ext cx="31680" cy="7920"/>
                </p14:xfrm>
              </p:contentPart>
            </mc:Choice>
            <mc:Fallback xmlns="">
              <p:pic>
                <p:nvPicPr>
                  <p:cNvPr id="243" name="잉크 242">
                    <a:extLst>
                      <a:ext uri="{FF2B5EF4-FFF2-40B4-BE49-F238E27FC236}">
                        <a16:creationId xmlns:a16="http://schemas.microsoft.com/office/drawing/2014/main" id="{52F53288-C292-3EDC-3BA0-D20055023E1E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060775" y="5416737"/>
                    <a:ext cx="61920" cy="3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244" name="잉크 243">
                    <a:extLst>
                      <a:ext uri="{FF2B5EF4-FFF2-40B4-BE49-F238E27FC236}">
                        <a16:creationId xmlns:a16="http://schemas.microsoft.com/office/drawing/2014/main" id="{6632FC38-EF33-1AA7-85C5-20E6A24944F1}"/>
                      </a:ext>
                    </a:extLst>
                  </p14:cNvPr>
                  <p14:cNvContentPartPr/>
                  <p14:nvPr/>
                </p14:nvContentPartPr>
                <p14:xfrm>
                  <a:off x="3075895" y="5501697"/>
                  <a:ext cx="85680" cy="147960"/>
                </p14:xfrm>
              </p:contentPart>
            </mc:Choice>
            <mc:Fallback xmlns="">
              <p:pic>
                <p:nvPicPr>
                  <p:cNvPr id="244" name="잉크 243">
                    <a:extLst>
                      <a:ext uri="{FF2B5EF4-FFF2-40B4-BE49-F238E27FC236}">
                        <a16:creationId xmlns:a16="http://schemas.microsoft.com/office/drawing/2014/main" id="{6632FC38-EF33-1AA7-85C5-20E6A24944F1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3060775" y="5486577"/>
                    <a:ext cx="115920" cy="178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D906521F-2358-4140-EEED-B3A63CF37F07}"/>
                </a:ext>
              </a:extLst>
            </p:cNvPr>
            <p:cNvGrpSpPr/>
            <p:nvPr/>
          </p:nvGrpSpPr>
          <p:grpSpPr>
            <a:xfrm>
              <a:off x="5890620" y="6181654"/>
              <a:ext cx="31320" cy="310680"/>
              <a:chOff x="3045295" y="5858097"/>
              <a:chExt cx="31320" cy="310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245" name="잉크 244">
                    <a:extLst>
                      <a:ext uri="{FF2B5EF4-FFF2-40B4-BE49-F238E27FC236}">
                        <a16:creationId xmlns:a16="http://schemas.microsoft.com/office/drawing/2014/main" id="{EB5102F3-4684-034D-29C5-309C6FD8437F}"/>
                      </a:ext>
                    </a:extLst>
                  </p14:cNvPr>
                  <p14:cNvContentPartPr/>
                  <p14:nvPr/>
                </p14:nvContentPartPr>
                <p14:xfrm>
                  <a:off x="3060775" y="5858097"/>
                  <a:ext cx="8280" cy="23760"/>
                </p14:xfrm>
              </p:contentPart>
            </mc:Choice>
            <mc:Fallback xmlns="">
              <p:pic>
                <p:nvPicPr>
                  <p:cNvPr id="245" name="잉크 244">
                    <a:extLst>
                      <a:ext uri="{FF2B5EF4-FFF2-40B4-BE49-F238E27FC236}">
                        <a16:creationId xmlns:a16="http://schemas.microsoft.com/office/drawing/2014/main" id="{EB5102F3-4684-034D-29C5-309C6FD8437F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3045295" y="5842977"/>
                    <a:ext cx="38880" cy="5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246" name="잉크 245">
                    <a:extLst>
                      <a:ext uri="{FF2B5EF4-FFF2-40B4-BE49-F238E27FC236}">
                        <a16:creationId xmlns:a16="http://schemas.microsoft.com/office/drawing/2014/main" id="{446FE8C7-5B62-12D4-FD07-87163130F867}"/>
                      </a:ext>
                    </a:extLst>
                  </p14:cNvPr>
                  <p14:cNvContentPartPr/>
                  <p14:nvPr/>
                </p14:nvContentPartPr>
                <p14:xfrm>
                  <a:off x="3068695" y="5974377"/>
                  <a:ext cx="7920" cy="31320"/>
                </p14:xfrm>
              </p:contentPart>
            </mc:Choice>
            <mc:Fallback xmlns="">
              <p:pic>
                <p:nvPicPr>
                  <p:cNvPr id="246" name="잉크 245">
                    <a:extLst>
                      <a:ext uri="{FF2B5EF4-FFF2-40B4-BE49-F238E27FC236}">
                        <a16:creationId xmlns:a16="http://schemas.microsoft.com/office/drawing/2014/main" id="{446FE8C7-5B62-12D4-FD07-87163130F867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3053215" y="5959257"/>
                    <a:ext cx="38160" cy="6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247" name="잉크 246">
                    <a:extLst>
                      <a:ext uri="{FF2B5EF4-FFF2-40B4-BE49-F238E27FC236}">
                        <a16:creationId xmlns:a16="http://schemas.microsoft.com/office/drawing/2014/main" id="{997C8595-0C5E-8F65-57E8-6924B1513669}"/>
                      </a:ext>
                    </a:extLst>
                  </p14:cNvPr>
                  <p14:cNvContentPartPr/>
                  <p14:nvPr/>
                </p14:nvContentPartPr>
                <p14:xfrm>
                  <a:off x="3045295" y="6121617"/>
                  <a:ext cx="15840" cy="47160"/>
                </p14:xfrm>
              </p:contentPart>
            </mc:Choice>
            <mc:Fallback xmlns="">
              <p:pic>
                <p:nvPicPr>
                  <p:cNvPr id="247" name="잉크 246">
                    <a:extLst>
                      <a:ext uri="{FF2B5EF4-FFF2-40B4-BE49-F238E27FC236}">
                        <a16:creationId xmlns:a16="http://schemas.microsoft.com/office/drawing/2014/main" id="{997C8595-0C5E-8F65-57E8-6924B1513669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3030175" y="6106137"/>
                    <a:ext cx="46080" cy="77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텍스트 개체 틀 2">
                <a:extLst>
                  <a:ext uri="{FF2B5EF4-FFF2-40B4-BE49-F238E27FC236}">
                    <a16:creationId xmlns:a16="http://schemas.microsoft.com/office/drawing/2014/main" id="{C644E6E7-8A04-E098-6C46-464085EF1141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411920" y="1150076"/>
                <a:ext cx="11369675" cy="5603875"/>
              </a:xfrm>
            </p:spPr>
            <p:txBody>
              <a:bodyPr/>
              <a:lstStyle/>
              <a:p>
                <a:r>
                  <a:rPr kumimoji="1" lang="ko-KR" altLang="en-US" dirty="0"/>
                  <a:t>제곱근은 또 다른 수직선 상의 연장으로 나타낼 수 있음</a:t>
                </a:r>
                <a:endParaRPr kumimoji="1" lang="en-US" altLang="ko-KR" dirty="0"/>
              </a:p>
              <a:p>
                <a:pPr marL="457200" lvl="1" indent="0">
                  <a:buNone/>
                </a:pPr>
                <a:r>
                  <a:rPr kumimoji="1" lang="en-US" altLang="ko-KR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𝑧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radPr>
                      <m:deg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−1</m:t>
                        </m:r>
                      </m:e>
                    </m:rad>
                  </m:oMath>
                </a14:m>
                <a:r>
                  <a:rPr kumimoji="1" lang="ko-Kore-KR" altLang="en-US" dirty="0"/>
                  <a:t>을</a:t>
                </a:r>
                <a:r>
                  <a:rPr kumimoji="1" lang="ko-KR" altLang="en-US" dirty="0"/>
                  <a:t> 수학자들이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ko-Kore-KR" altLang="en-US" dirty="0"/>
                  <a:t>로</a:t>
                </a:r>
                <a:r>
                  <a:rPr kumimoji="1" lang="ko-KR" altLang="en-US" dirty="0"/>
                  <a:t> 정의하고 </a:t>
                </a:r>
                <a:r>
                  <a:rPr kumimoji="1" lang="ko-KR" altLang="en-US" dirty="0">
                    <a:highlight>
                      <a:srgbClr val="FFFF00"/>
                    </a:highlight>
                  </a:rPr>
                  <a:t>허수</a:t>
                </a:r>
                <a:r>
                  <a:rPr kumimoji="1" lang="ko-KR" altLang="en-US" dirty="0"/>
                  <a:t>라고 명명함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261" name="텍스트 개체 틀 2">
                <a:extLst>
                  <a:ext uri="{FF2B5EF4-FFF2-40B4-BE49-F238E27FC236}">
                    <a16:creationId xmlns:a16="http://schemas.microsoft.com/office/drawing/2014/main" id="{C644E6E7-8A04-E098-6C46-464085EF11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411920" y="1150076"/>
                <a:ext cx="11369675" cy="5603875"/>
              </a:xfrm>
              <a:blipFill>
                <a:blip r:embed="rId142"/>
                <a:stretch>
                  <a:fillRect l="-893" t="-181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3787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B17EA4-12E1-F0F0-363E-9308AC5CD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4945715-EED6-47DB-44F0-07C102E43529}"/>
              </a:ext>
            </a:extLst>
          </p:cNvPr>
          <p:cNvSpPr txBox="1"/>
          <p:nvPr/>
        </p:nvSpPr>
        <p:spPr>
          <a:xfrm>
            <a:off x="411920" y="1052235"/>
            <a:ext cx="113681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ore-KR" sz="2800" dirty="0"/>
              <a:t>Complex Number(</a:t>
            </a:r>
            <a:r>
              <a:rPr kumimoji="1" lang="ko-Kore-KR" altLang="en-US" sz="2800" dirty="0"/>
              <a:t>복소수</a:t>
            </a:r>
            <a:r>
              <a:rPr kumimoji="1" lang="en-US" altLang="ko-Kore-KR" sz="2800" dirty="0"/>
              <a:t>)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=</a:t>
            </a:r>
            <a:r>
              <a:rPr kumimoji="1" lang="ko-KR" altLang="en-US" sz="2800" dirty="0"/>
              <a:t> </a:t>
            </a:r>
            <a:r>
              <a:rPr kumimoji="1" lang="ko-KR" altLang="en-US" sz="2800" dirty="0" err="1"/>
              <a:t>실수부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+</a:t>
            </a:r>
            <a:r>
              <a:rPr kumimoji="1" lang="ko-KR" altLang="en-US" sz="2800" dirty="0"/>
              <a:t> </a:t>
            </a:r>
            <a:r>
              <a:rPr kumimoji="1" lang="ko-KR" altLang="en-US" sz="2800" dirty="0" err="1"/>
              <a:t>허수부</a:t>
            </a:r>
            <a:endParaRPr kumimoji="1" lang="en-US" altLang="ko-KR" sz="2800" dirty="0"/>
          </a:p>
          <a:p>
            <a:r>
              <a:rPr kumimoji="1" lang="ko-KR" altLang="en-US" sz="2800" dirty="0"/>
              <a:t>수직선상에 없는 요소들을 표현 가능</a:t>
            </a:r>
            <a:endParaRPr kumimoji="1" lang="ko-Kore-KR" altLang="en-US" sz="2800" dirty="0"/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197305B9-F69D-4E8D-6BB3-68504A892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230" y="2118125"/>
            <a:ext cx="5553539" cy="4532128"/>
          </a:xfrm>
          <a:prstGeom prst="rect">
            <a:avLst/>
          </a:prstGeom>
        </p:spPr>
      </p:pic>
      <p:sp>
        <p:nvSpPr>
          <p:cNvPr id="104" name="타원 103">
            <a:extLst>
              <a:ext uri="{FF2B5EF4-FFF2-40B4-BE49-F238E27FC236}">
                <a16:creationId xmlns:a16="http://schemas.microsoft.com/office/drawing/2014/main" id="{AED3A047-2DCF-1DBC-2081-A452B55CA968}"/>
              </a:ext>
            </a:extLst>
          </p:cNvPr>
          <p:cNvSpPr/>
          <p:nvPr/>
        </p:nvSpPr>
        <p:spPr>
          <a:xfrm>
            <a:off x="7543801" y="2897945"/>
            <a:ext cx="165295" cy="1652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6DFC6863-20A4-F8CF-43E6-06571506364D}"/>
              </a:ext>
            </a:extLst>
          </p:cNvPr>
          <p:cNvCxnSpPr/>
          <p:nvPr/>
        </p:nvCxnSpPr>
        <p:spPr>
          <a:xfrm flipV="1">
            <a:off x="6096000" y="3035104"/>
            <a:ext cx="1461869" cy="1241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DCF2786-62C9-EF2C-8284-FAE300B3C193}"/>
                  </a:ext>
                </a:extLst>
              </p:cNvPr>
              <p:cNvSpPr txBox="1"/>
              <p:nvPr/>
            </p:nvSpPr>
            <p:spPr>
              <a:xfrm>
                <a:off x="7810304" y="2669754"/>
                <a:ext cx="8100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ko-Kore-KR" sz="2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ore-KR" sz="2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kumimoji="1" lang="ko-Kore-KR" altLang="en-US" sz="20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DCF2786-62C9-EF2C-8284-FAE300B3C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304" y="2669754"/>
                <a:ext cx="810029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제목 1">
            <a:extLst>
              <a:ext uri="{FF2B5EF4-FFF2-40B4-BE49-F238E27FC236}">
                <a16:creationId xmlns:a16="http://schemas.microsoft.com/office/drawing/2014/main" id="{ADD176D9-A812-3694-24E6-CF0178519F76}"/>
              </a:ext>
            </a:extLst>
          </p:cNvPr>
          <p:cNvSpPr txBox="1">
            <a:spLocks/>
          </p:cNvSpPr>
          <p:nvPr/>
        </p:nvSpPr>
        <p:spPr>
          <a:xfrm>
            <a:off x="411919" y="207746"/>
            <a:ext cx="11368160" cy="76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Complex Number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73943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B17EA4-12E1-F0F0-363E-9308AC5CD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/>
          <a:p>
            <a:r>
              <a:rPr lang="en-US" altLang="ko-KR" dirty="0"/>
              <a:t>Complex Number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2">
                <a:extLst>
                  <a:ext uri="{FF2B5EF4-FFF2-40B4-BE49-F238E27FC236}">
                    <a16:creationId xmlns:a16="http://schemas.microsoft.com/office/drawing/2014/main" id="{423889AB-4CA7-D9D0-6A9C-6630AC2B6C3F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411920" y="1152525"/>
                <a:ext cx="11368160" cy="5603875"/>
              </a:xfrm>
            </p:spPr>
            <p:txBody>
              <a:bodyPr/>
              <a:lstStyle/>
              <a:p>
                <a:r>
                  <a:rPr kumimoji="1" lang="ko-KR" altLang="en-US" dirty="0"/>
                  <a:t>지수</a:t>
                </a:r>
                <a:r>
                  <a:rPr kumimoji="1" lang="en-US" altLang="ko-KR" dirty="0"/>
                  <a:t>(Exponent)</a:t>
                </a:r>
              </a:p>
              <a:p>
                <a:pPr marL="0" indent="0">
                  <a:buNone/>
                </a:pPr>
                <a:r>
                  <a:rPr kumimoji="1" lang="en-US" altLang="ko-Kore-KR" sz="2400" dirty="0"/>
                  <a:t>Ex) </a:t>
                </a:r>
                <a14:m>
                  <m:oMath xmlns:m="http://schemas.openxmlformats.org/officeDocument/2006/math"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ko-KR" altLang="en-US" sz="2400" dirty="0"/>
                  <a:t> </a:t>
                </a:r>
                <a:r>
                  <a:rPr kumimoji="1" lang="ko-KR" altLang="en-US" sz="2400" dirty="0" err="1"/>
                  <a:t>를</a:t>
                </a:r>
                <a:r>
                  <a:rPr kumimoji="1" lang="ko-KR" altLang="en-US" sz="2400" dirty="0"/>
                  <a:t> 제곱하면 </a:t>
                </a:r>
                <a14:m>
                  <m:oMath xmlns:m="http://schemas.openxmlformats.org/officeDocument/2006/math"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90</m:t>
                    </m:r>
                    <m:r>
                      <a:rPr kumimoji="1"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kumimoji="1" lang="ko-KR" altLang="en-US" sz="2400" dirty="0"/>
                  <a:t> 씩 회전하여 결국 계속 원을 그리며 제자리로 돌아옴</a:t>
                </a:r>
                <a:r>
                  <a:rPr kumimoji="1" lang="en-US" altLang="ko-KR" sz="2400" dirty="0"/>
                  <a:t>											(</a:t>
                </a:r>
                <a14:m>
                  <m:oMath xmlns:m="http://schemas.openxmlformats.org/officeDocument/2006/math"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kumimoji="1"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kumimoji="1" lang="en-US" altLang="ko-KR" sz="2400" dirty="0"/>
                  <a:t>)</a:t>
                </a:r>
                <a:endParaRPr kumimoji="1" lang="ko-Kore-KR" altLang="en-US" sz="2400" dirty="0"/>
              </a:p>
              <a:p>
                <a:endParaRPr kumimoji="1" lang="ko-Kore-KR" altLang="en-US" dirty="0"/>
              </a:p>
            </p:txBody>
          </p:sp>
        </mc:Choice>
        <mc:Fallback xmlns="">
          <p:sp>
            <p:nvSpPr>
              <p:cNvPr id="4" name="텍스트 개체 틀 2">
                <a:extLst>
                  <a:ext uri="{FF2B5EF4-FFF2-40B4-BE49-F238E27FC236}">
                    <a16:creationId xmlns:a16="http://schemas.microsoft.com/office/drawing/2014/main" id="{423889AB-4CA7-D9D0-6A9C-6630AC2B6C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411920" y="1152525"/>
                <a:ext cx="11368160" cy="5603875"/>
              </a:xfrm>
              <a:blipFill>
                <a:blip r:embed="rId2"/>
                <a:stretch>
                  <a:fillRect l="-893" t="-181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그룹 36">
            <a:extLst>
              <a:ext uri="{FF2B5EF4-FFF2-40B4-BE49-F238E27FC236}">
                <a16:creationId xmlns:a16="http://schemas.microsoft.com/office/drawing/2014/main" id="{07F25BE2-C3F1-2C10-7679-50E94D5A0E5B}"/>
              </a:ext>
            </a:extLst>
          </p:cNvPr>
          <p:cNvGrpSpPr/>
          <p:nvPr/>
        </p:nvGrpSpPr>
        <p:grpSpPr>
          <a:xfrm>
            <a:off x="3290737" y="2483709"/>
            <a:ext cx="5610524" cy="4203615"/>
            <a:chOff x="3523544" y="2379335"/>
            <a:chExt cx="5762167" cy="431723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AB91983-CB4C-4F88-7206-227F81A27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23544" y="2379335"/>
              <a:ext cx="2572456" cy="2099328"/>
            </a:xfrm>
            <a:prstGeom prst="rect">
              <a:avLst/>
            </a:prstGeom>
          </p:spPr>
        </p:pic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316A1AEB-3FA0-D8B5-62F1-6F3E60B40138}"/>
                </a:ext>
              </a:extLst>
            </p:cNvPr>
            <p:cNvGrpSpPr/>
            <p:nvPr/>
          </p:nvGrpSpPr>
          <p:grpSpPr>
            <a:xfrm>
              <a:off x="3523544" y="4597239"/>
              <a:ext cx="2572456" cy="2099328"/>
              <a:chOff x="3523544" y="4597239"/>
              <a:chExt cx="2572456" cy="2099328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FA2D4DFB-F207-ED4C-CC54-51D8539701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21031"/>
              <a:stretch/>
            </p:blipFill>
            <p:spPr>
              <a:xfrm>
                <a:off x="3523544" y="4597239"/>
                <a:ext cx="2572456" cy="2099328"/>
              </a:xfrm>
              <a:prstGeom prst="rect">
                <a:avLst/>
              </a:prstGeom>
            </p:spPr>
          </p:pic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9709FC0-ABF4-7AB0-BDB3-E0603E87646B}"/>
                  </a:ext>
                </a:extLst>
              </p:cNvPr>
              <p:cNvGrpSpPr/>
              <p:nvPr/>
            </p:nvGrpSpPr>
            <p:grpSpPr>
              <a:xfrm>
                <a:off x="5827288" y="4687891"/>
                <a:ext cx="204120" cy="605520"/>
                <a:chOff x="5827288" y="4687891"/>
                <a:chExt cx="204120" cy="6055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8" name="잉크 7">
                      <a:extLst>
                        <a:ext uri="{FF2B5EF4-FFF2-40B4-BE49-F238E27FC236}">
                          <a16:creationId xmlns:a16="http://schemas.microsoft.com/office/drawing/2014/main" id="{03AB3D52-8BA7-198C-3A52-B4A107B8D10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27288" y="5062651"/>
                    <a:ext cx="149760" cy="230760"/>
                  </p14:xfrm>
                </p:contentPart>
              </mc:Choice>
              <mc:Fallback xmlns="">
                <p:pic>
                  <p:nvPicPr>
                    <p:cNvPr id="8" name="잉크 7">
                      <a:extLst>
                        <a:ext uri="{FF2B5EF4-FFF2-40B4-BE49-F238E27FC236}">
                          <a16:creationId xmlns:a16="http://schemas.microsoft.com/office/drawing/2014/main" id="{03AB3D52-8BA7-198C-3A52-B4A107B8D10E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5818413" y="5053406"/>
                      <a:ext cx="167879" cy="24888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9" name="잉크 8">
                      <a:extLst>
                        <a:ext uri="{FF2B5EF4-FFF2-40B4-BE49-F238E27FC236}">
                          <a16:creationId xmlns:a16="http://schemas.microsoft.com/office/drawing/2014/main" id="{36CC914C-E8AE-7DA4-A8E8-744000B49E7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972368" y="5041771"/>
                    <a:ext cx="360" cy="36000"/>
                  </p14:xfrm>
                </p:contentPart>
              </mc:Choice>
              <mc:Fallback xmlns="">
                <p:pic>
                  <p:nvPicPr>
                    <p:cNvPr id="9" name="잉크 8">
                      <a:extLst>
                        <a:ext uri="{FF2B5EF4-FFF2-40B4-BE49-F238E27FC236}">
                          <a16:creationId xmlns:a16="http://schemas.microsoft.com/office/drawing/2014/main" id="{36CC914C-E8AE-7DA4-A8E8-744000B49E74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5963368" y="5032493"/>
                      <a:ext cx="18000" cy="541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11" name="잉크 10">
                      <a:extLst>
                        <a:ext uri="{FF2B5EF4-FFF2-40B4-BE49-F238E27FC236}">
                          <a16:creationId xmlns:a16="http://schemas.microsoft.com/office/drawing/2014/main" id="{481B30B2-2C75-035E-9C6A-0EAF4D613DF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911528" y="4687891"/>
                    <a:ext cx="119880" cy="513000"/>
                  </p14:xfrm>
                </p:contentPart>
              </mc:Choice>
              <mc:Fallback xmlns="">
                <p:pic>
                  <p:nvPicPr>
                    <p:cNvPr id="11" name="잉크 10">
                      <a:extLst>
                        <a:ext uri="{FF2B5EF4-FFF2-40B4-BE49-F238E27FC236}">
                          <a16:creationId xmlns:a16="http://schemas.microsoft.com/office/drawing/2014/main" id="{481B30B2-2C75-035E-9C6A-0EAF4D613DF8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5902648" y="4678651"/>
                      <a:ext cx="138010" cy="53111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3" name="잉크 12">
                    <a:extLst>
                      <a:ext uri="{FF2B5EF4-FFF2-40B4-BE49-F238E27FC236}">
                        <a16:creationId xmlns:a16="http://schemas.microsoft.com/office/drawing/2014/main" id="{9C4F31D5-A41F-5DFA-161B-B0C06E68460A}"/>
                      </a:ext>
                    </a:extLst>
                  </p14:cNvPr>
                  <p14:cNvContentPartPr/>
                  <p14:nvPr/>
                </p14:nvContentPartPr>
                <p14:xfrm>
                  <a:off x="6074248" y="4677091"/>
                  <a:ext cx="4320" cy="130680"/>
                </p14:xfrm>
              </p:contentPart>
            </mc:Choice>
            <mc:Fallback xmlns="">
              <p:pic>
                <p:nvPicPr>
                  <p:cNvPr id="13" name="잉크 12">
                    <a:extLst>
                      <a:ext uri="{FF2B5EF4-FFF2-40B4-BE49-F238E27FC236}">
                        <a16:creationId xmlns:a16="http://schemas.microsoft.com/office/drawing/2014/main" id="{9C4F31D5-A41F-5DFA-161B-B0C06E68460A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6065248" y="4668231"/>
                    <a:ext cx="21960" cy="148768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4FD31273-E5C6-6F19-B9D4-6BB454DC7493}"/>
                  </a:ext>
                </a:extLst>
              </p:cNvPr>
              <p:cNvGrpSpPr/>
              <p:nvPr/>
            </p:nvGrpSpPr>
            <p:grpSpPr>
              <a:xfrm>
                <a:off x="5812528" y="4637131"/>
                <a:ext cx="95400" cy="168840"/>
                <a:chOff x="5812528" y="4637131"/>
                <a:chExt cx="95400" cy="1688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14" name="잉크 13">
                      <a:extLst>
                        <a:ext uri="{FF2B5EF4-FFF2-40B4-BE49-F238E27FC236}">
                          <a16:creationId xmlns:a16="http://schemas.microsoft.com/office/drawing/2014/main" id="{48103F4B-37FF-4D03-582F-D8430FCB40C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62928" y="4649731"/>
                    <a:ext cx="360" cy="360"/>
                  </p14:xfrm>
                </p:contentPart>
              </mc:Choice>
              <mc:Fallback xmlns="">
                <p:pic>
                  <p:nvPicPr>
                    <p:cNvPr id="14" name="잉크 13">
                      <a:extLst>
                        <a:ext uri="{FF2B5EF4-FFF2-40B4-BE49-F238E27FC236}">
                          <a16:creationId xmlns:a16="http://schemas.microsoft.com/office/drawing/2014/main" id="{48103F4B-37FF-4D03-582F-D8430FCB40C0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5853928" y="4641091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15" name="잉크 14">
                      <a:extLst>
                        <a:ext uri="{FF2B5EF4-FFF2-40B4-BE49-F238E27FC236}">
                          <a16:creationId xmlns:a16="http://schemas.microsoft.com/office/drawing/2014/main" id="{86FDE08D-335A-8C55-19C6-66A2762D236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43488" y="4649731"/>
                    <a:ext cx="42120" cy="360"/>
                  </p14:xfrm>
                </p:contentPart>
              </mc:Choice>
              <mc:Fallback xmlns="">
                <p:pic>
                  <p:nvPicPr>
                    <p:cNvPr id="15" name="잉크 14">
                      <a:extLst>
                        <a:ext uri="{FF2B5EF4-FFF2-40B4-BE49-F238E27FC236}">
                          <a16:creationId xmlns:a16="http://schemas.microsoft.com/office/drawing/2014/main" id="{86FDE08D-335A-8C55-19C6-66A2762D2365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5834251" y="4641091"/>
                      <a:ext cx="60224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">
                  <p14:nvContentPartPr>
                    <p14:cNvPr id="17" name="잉크 16">
                      <a:extLst>
                        <a:ext uri="{FF2B5EF4-FFF2-40B4-BE49-F238E27FC236}">
                          <a16:creationId xmlns:a16="http://schemas.microsoft.com/office/drawing/2014/main" id="{268C84FF-FD6D-D293-4348-708C991DF3B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55368" y="4637131"/>
                    <a:ext cx="52560" cy="360"/>
                  </p14:xfrm>
                </p:contentPart>
              </mc:Choice>
              <mc:Fallback xmlns="">
                <p:pic>
                  <p:nvPicPr>
                    <p:cNvPr id="17" name="잉크 16">
                      <a:extLst>
                        <a:ext uri="{FF2B5EF4-FFF2-40B4-BE49-F238E27FC236}">
                          <a16:creationId xmlns:a16="http://schemas.microsoft.com/office/drawing/2014/main" id="{268C84FF-FD6D-D293-4348-708C991DF3B6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5846114" y="4628131"/>
                      <a:ext cx="70697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">
                  <p14:nvContentPartPr>
                    <p14:cNvPr id="19" name="잉크 18">
                      <a:extLst>
                        <a:ext uri="{FF2B5EF4-FFF2-40B4-BE49-F238E27FC236}">
                          <a16:creationId xmlns:a16="http://schemas.microsoft.com/office/drawing/2014/main" id="{36B57770-677D-82E8-977E-09A8EA00DE2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12528" y="4659451"/>
                    <a:ext cx="54000" cy="146520"/>
                  </p14:xfrm>
                </p:contentPart>
              </mc:Choice>
              <mc:Fallback xmlns="">
                <p:pic>
                  <p:nvPicPr>
                    <p:cNvPr id="19" name="잉크 18">
                      <a:extLst>
                        <a:ext uri="{FF2B5EF4-FFF2-40B4-BE49-F238E27FC236}">
                          <a16:creationId xmlns:a16="http://schemas.microsoft.com/office/drawing/2014/main" id="{36B57770-677D-82E8-977E-09A8EA00DE22}"/>
                        </a:ext>
                      </a:extLst>
                    </p:cNvPr>
                    <p:cNvPicPr/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5803651" y="4650201"/>
                      <a:ext cx="72123" cy="16465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E8FCB36E-6F5E-075B-4753-03619E24FB18}"/>
                </a:ext>
              </a:extLst>
            </p:cNvPr>
            <p:cNvGrpSpPr/>
            <p:nvPr/>
          </p:nvGrpSpPr>
          <p:grpSpPr>
            <a:xfrm>
              <a:off x="6713255" y="2379335"/>
              <a:ext cx="2572456" cy="2095820"/>
              <a:chOff x="6713255" y="2379335"/>
              <a:chExt cx="2572456" cy="209582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69943A77-EB16-1F28-2ABA-4B72E7889F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/>
              <a:srcRect l="-1" r="18639"/>
              <a:stretch/>
            </p:blipFill>
            <p:spPr>
              <a:xfrm>
                <a:off x="6713255" y="2379335"/>
                <a:ext cx="2572456" cy="2095820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21" name="잉크 20">
                    <a:extLst>
                      <a:ext uri="{FF2B5EF4-FFF2-40B4-BE49-F238E27FC236}">
                        <a16:creationId xmlns:a16="http://schemas.microsoft.com/office/drawing/2014/main" id="{49FD09B1-3433-768D-950F-F94263D1D752}"/>
                      </a:ext>
                    </a:extLst>
                  </p14:cNvPr>
                  <p14:cNvContentPartPr/>
                  <p14:nvPr/>
                </p14:nvContentPartPr>
                <p14:xfrm>
                  <a:off x="9045328" y="2459491"/>
                  <a:ext cx="95760" cy="166680"/>
                </p14:xfrm>
              </p:contentPart>
            </mc:Choice>
            <mc:Fallback xmlns="">
              <p:pic>
                <p:nvPicPr>
                  <p:cNvPr id="21" name="잉크 20">
                    <a:extLst>
                      <a:ext uri="{FF2B5EF4-FFF2-40B4-BE49-F238E27FC236}">
                        <a16:creationId xmlns:a16="http://schemas.microsoft.com/office/drawing/2014/main" id="{49FD09B1-3433-768D-950F-F94263D1D752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036454" y="2450621"/>
                    <a:ext cx="113877" cy="1847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22" name="잉크 21">
                    <a:extLst>
                      <a:ext uri="{FF2B5EF4-FFF2-40B4-BE49-F238E27FC236}">
                        <a16:creationId xmlns:a16="http://schemas.microsoft.com/office/drawing/2014/main" id="{67A80389-B505-25AC-4C14-0451A0032C53}"/>
                      </a:ext>
                    </a:extLst>
                  </p14:cNvPr>
                  <p14:cNvContentPartPr/>
                  <p14:nvPr/>
                </p14:nvContentPartPr>
                <p14:xfrm>
                  <a:off x="9059368" y="2414851"/>
                  <a:ext cx="173520" cy="241560"/>
                </p14:xfrm>
              </p:contentPart>
            </mc:Choice>
            <mc:Fallback xmlns="">
              <p:pic>
                <p:nvPicPr>
                  <p:cNvPr id="22" name="잉크 21">
                    <a:extLst>
                      <a:ext uri="{FF2B5EF4-FFF2-40B4-BE49-F238E27FC236}">
                        <a16:creationId xmlns:a16="http://schemas.microsoft.com/office/drawing/2014/main" id="{67A80389-B505-25AC-4C14-0451A0032C53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050119" y="2405973"/>
                    <a:ext cx="191649" cy="25968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C0AF65E-5572-5903-7D76-6A45C2970D77}"/>
                </a:ext>
              </a:extLst>
            </p:cNvPr>
            <p:cNvGrpSpPr/>
            <p:nvPr/>
          </p:nvGrpSpPr>
          <p:grpSpPr>
            <a:xfrm>
              <a:off x="6713255" y="4600747"/>
              <a:ext cx="2572456" cy="2095820"/>
              <a:chOff x="6713255" y="4600747"/>
              <a:chExt cx="2572456" cy="2095820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CE73C33E-E175-4D6B-4BF7-5F24FC550C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/>
              <a:srcRect r="20900"/>
              <a:stretch/>
            </p:blipFill>
            <p:spPr>
              <a:xfrm>
                <a:off x="6713255" y="4600747"/>
                <a:ext cx="2572456" cy="2095820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23" name="잉크 22">
                    <a:extLst>
                      <a:ext uri="{FF2B5EF4-FFF2-40B4-BE49-F238E27FC236}">
                        <a16:creationId xmlns:a16="http://schemas.microsoft.com/office/drawing/2014/main" id="{9ECF1A14-678A-3630-668D-DCC652EDBB0F}"/>
                      </a:ext>
                    </a:extLst>
                  </p14:cNvPr>
                  <p14:cNvContentPartPr/>
                  <p14:nvPr/>
                </p14:nvContentPartPr>
                <p14:xfrm>
                  <a:off x="9034888" y="5037451"/>
                  <a:ext cx="60840" cy="141480"/>
                </p14:xfrm>
              </p:contentPart>
            </mc:Choice>
            <mc:Fallback xmlns="">
              <p:pic>
                <p:nvPicPr>
                  <p:cNvPr id="23" name="잉크 22">
                    <a:extLst>
                      <a:ext uri="{FF2B5EF4-FFF2-40B4-BE49-F238E27FC236}">
                        <a16:creationId xmlns:a16="http://schemas.microsoft.com/office/drawing/2014/main" id="{9ECF1A14-678A-3630-668D-DCC652EDBB0F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9025614" y="5028585"/>
                    <a:ext cx="79018" cy="1595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7" name="잉크 26">
                    <a:extLst>
                      <a:ext uri="{FF2B5EF4-FFF2-40B4-BE49-F238E27FC236}">
                        <a16:creationId xmlns:a16="http://schemas.microsoft.com/office/drawing/2014/main" id="{F4F1A929-C0C8-ED25-630A-C00DE29E4154}"/>
                      </a:ext>
                    </a:extLst>
                  </p14:cNvPr>
                  <p14:cNvContentPartPr/>
                  <p14:nvPr/>
                </p14:nvContentPartPr>
                <p14:xfrm>
                  <a:off x="9062608" y="4679611"/>
                  <a:ext cx="168840" cy="105840"/>
                </p14:xfrm>
              </p:contentPart>
            </mc:Choice>
            <mc:Fallback xmlns="">
              <p:pic>
                <p:nvPicPr>
                  <p:cNvPr id="27" name="잉크 26">
                    <a:extLst>
                      <a:ext uri="{FF2B5EF4-FFF2-40B4-BE49-F238E27FC236}">
                        <a16:creationId xmlns:a16="http://schemas.microsoft.com/office/drawing/2014/main" id="{F4F1A929-C0C8-ED25-630A-C00DE29E4154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9025582" y="4642604"/>
                    <a:ext cx="242522" cy="1794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9" name="잉크 28">
                    <a:extLst>
                      <a:ext uri="{FF2B5EF4-FFF2-40B4-BE49-F238E27FC236}">
                        <a16:creationId xmlns:a16="http://schemas.microsoft.com/office/drawing/2014/main" id="{F897A1C5-CF12-95BA-5D14-FEB3A5E8EC06}"/>
                      </a:ext>
                    </a:extLst>
                  </p14:cNvPr>
                  <p14:cNvContentPartPr/>
                  <p14:nvPr/>
                </p14:nvContentPartPr>
                <p14:xfrm>
                  <a:off x="9155128" y="5831971"/>
                  <a:ext cx="1080" cy="279720"/>
                </p14:xfrm>
              </p:contentPart>
            </mc:Choice>
            <mc:Fallback xmlns="">
              <p:pic>
                <p:nvPicPr>
                  <p:cNvPr id="29" name="잉크 28">
                    <a:extLst>
                      <a:ext uri="{FF2B5EF4-FFF2-40B4-BE49-F238E27FC236}">
                        <a16:creationId xmlns:a16="http://schemas.microsoft.com/office/drawing/2014/main" id="{F897A1C5-CF12-95BA-5D14-FEB3A5E8EC06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9119128" y="5795389"/>
                    <a:ext cx="72720" cy="3532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0" name="잉크 29">
                    <a:extLst>
                      <a:ext uri="{FF2B5EF4-FFF2-40B4-BE49-F238E27FC236}">
                        <a16:creationId xmlns:a16="http://schemas.microsoft.com/office/drawing/2014/main" id="{AA36F83A-BB1B-F3EE-491A-0574C8AA01E5}"/>
                      </a:ext>
                    </a:extLst>
                  </p14:cNvPr>
                  <p14:cNvContentPartPr/>
                  <p14:nvPr/>
                </p14:nvContentPartPr>
                <p14:xfrm>
                  <a:off x="9229035" y="5496128"/>
                  <a:ext cx="360" cy="360"/>
                </p14:xfrm>
              </p:contentPart>
            </mc:Choice>
            <mc:Fallback xmlns="">
              <p:pic>
                <p:nvPicPr>
                  <p:cNvPr id="30" name="잉크 29">
                    <a:extLst>
                      <a:ext uri="{FF2B5EF4-FFF2-40B4-BE49-F238E27FC236}">
                        <a16:creationId xmlns:a16="http://schemas.microsoft.com/office/drawing/2014/main" id="{AA36F83A-BB1B-F3EE-491A-0574C8AA01E5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9193035" y="5460128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18CB007-C3BF-1CD9-94C8-7B118E3D7E92}"/>
                  </a:ext>
                </a:extLst>
              </p:cNvPr>
              <p:cNvGrpSpPr/>
              <p:nvPr/>
            </p:nvGrpSpPr>
            <p:grpSpPr>
              <a:xfrm>
                <a:off x="9036688" y="4653368"/>
                <a:ext cx="196667" cy="545003"/>
                <a:chOff x="9036688" y="4653368"/>
                <a:chExt cx="196667" cy="545003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5">
                  <p14:nvContentPartPr>
                    <p14:cNvPr id="24" name="잉크 23">
                      <a:extLst>
                        <a:ext uri="{FF2B5EF4-FFF2-40B4-BE49-F238E27FC236}">
                          <a16:creationId xmlns:a16="http://schemas.microsoft.com/office/drawing/2014/main" id="{4BA06E09-6F6D-8DE2-19DC-DCF892836B7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91408" y="4731091"/>
                    <a:ext cx="89640" cy="467280"/>
                  </p14:xfrm>
                </p:contentPart>
              </mc:Choice>
              <mc:Fallback xmlns="">
                <p:pic>
                  <p:nvPicPr>
                    <p:cNvPr id="24" name="잉크 23">
                      <a:extLst>
                        <a:ext uri="{FF2B5EF4-FFF2-40B4-BE49-F238E27FC236}">
                          <a16:creationId xmlns:a16="http://schemas.microsoft.com/office/drawing/2014/main" id="{4BA06E09-6F6D-8DE2-19DC-DCF892836B7C}"/>
                        </a:ext>
                      </a:extLst>
                    </p:cNvPr>
                    <p:cNvPicPr/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9054367" y="4694492"/>
                      <a:ext cx="163352" cy="5408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">
                  <p14:nvContentPartPr>
                    <p14:cNvPr id="25" name="잉크 24">
                      <a:extLst>
                        <a:ext uri="{FF2B5EF4-FFF2-40B4-BE49-F238E27FC236}">
                          <a16:creationId xmlns:a16="http://schemas.microsoft.com/office/drawing/2014/main" id="{C2C5DFC0-A65D-E651-B2FF-FE5544B0050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36688" y="4682491"/>
                    <a:ext cx="360" cy="122400"/>
                  </p14:xfrm>
                </p:contentPart>
              </mc:Choice>
              <mc:Fallback xmlns="">
                <p:pic>
                  <p:nvPicPr>
                    <p:cNvPr id="25" name="잉크 24">
                      <a:extLst>
                        <a:ext uri="{FF2B5EF4-FFF2-40B4-BE49-F238E27FC236}">
                          <a16:creationId xmlns:a16="http://schemas.microsoft.com/office/drawing/2014/main" id="{C2C5DFC0-A65D-E651-B2FF-FE5544B00509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9000688" y="4645512"/>
                      <a:ext cx="72000" cy="19598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">
                  <p14:nvContentPartPr>
                    <p14:cNvPr id="31" name="잉크 30">
                      <a:extLst>
                        <a:ext uri="{FF2B5EF4-FFF2-40B4-BE49-F238E27FC236}">
                          <a16:creationId xmlns:a16="http://schemas.microsoft.com/office/drawing/2014/main" id="{EF943A4B-4814-F8B4-F9F7-52B10BA362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27955" y="4708448"/>
                    <a:ext cx="5400" cy="99720"/>
                  </p14:xfrm>
                </p:contentPart>
              </mc:Choice>
              <mc:Fallback xmlns="">
                <p:pic>
                  <p:nvPicPr>
                    <p:cNvPr id="31" name="잉크 30">
                      <a:extLst>
                        <a:ext uri="{FF2B5EF4-FFF2-40B4-BE49-F238E27FC236}">
                          <a16:creationId xmlns:a16="http://schemas.microsoft.com/office/drawing/2014/main" id="{EF943A4B-4814-F8B4-F9F7-52B10BA362EB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9189384" y="4671884"/>
                      <a:ext cx="82157" cy="1732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">
                  <p14:nvContentPartPr>
                    <p14:cNvPr id="32" name="잉크 31">
                      <a:extLst>
                        <a:ext uri="{FF2B5EF4-FFF2-40B4-BE49-F238E27FC236}">
                          <a16:creationId xmlns:a16="http://schemas.microsoft.com/office/drawing/2014/main" id="{5F3CE26A-2A26-F480-A773-6695A25242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51195" y="4653368"/>
                    <a:ext cx="360" cy="200520"/>
                  </p14:xfrm>
                </p:contentPart>
              </mc:Choice>
              <mc:Fallback xmlns="">
                <p:pic>
                  <p:nvPicPr>
                    <p:cNvPr id="32" name="잉크 31">
                      <a:extLst>
                        <a:ext uri="{FF2B5EF4-FFF2-40B4-BE49-F238E27FC236}">
                          <a16:creationId xmlns:a16="http://schemas.microsoft.com/office/drawing/2014/main" id="{5F3CE26A-2A26-F480-A773-6695A25242EA}"/>
                        </a:ext>
                      </a:extLst>
                    </p:cNvPr>
                    <p:cNvPicPr/>
                    <p:nvPr/>
                  </p:nvPicPr>
                  <p:blipFill>
                    <a:blip r:embed="rId42"/>
                    <a:stretch>
                      <a:fillRect/>
                    </a:stretch>
                  </p:blipFill>
                  <p:spPr>
                    <a:xfrm>
                      <a:off x="9015555" y="4616809"/>
                      <a:ext cx="72000" cy="274007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722682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613D2-AD66-CC6C-294D-04A25A8C5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Complex Number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6C9A47EC-B516-24D2-E7F1-5217B573BC43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kumimoji="1" lang="ko-KR" altLang="en-US" dirty="0">
                    <a:latin typeface="Cambria Math" panose="02040503050406030204" pitchFamily="18" charset="0"/>
                  </a:rPr>
                  <a:t>주기적 특성</a:t>
                </a:r>
                <a:endParaRPr kumimoji="1" lang="en-US" altLang="ko-KR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sz="2800" b="0" i="1" smtClean="0">
                        <a:latin typeface="Cambria Math" panose="02040503050406030204" pitchFamily="18" charset="0"/>
                      </a:rPr>
                      <m:t>1=</m:t>
                    </m:r>
                    <m:sSup>
                      <m:sSupPr>
                        <m:ctrlPr>
                          <a:rPr kumimoji="1"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kumimoji="1" lang="en-US" altLang="ko-KR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kumimoji="1"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kumimoji="1" lang="en-US" altLang="ko-KR" sz="2800" b="0" i="1" smtClean="0">
                            <a:latin typeface="Cambria Math" panose="02040503050406030204" pitchFamily="18" charset="0"/>
                          </a:rPr>
                          <m:t>360</m:t>
                        </m:r>
                      </m:sup>
                    </m:sSup>
                    <m:r>
                      <a:rPr kumimoji="1" lang="en-US" altLang="ko-KR" sz="2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kumimoji="1" lang="en-US" altLang="ko-KR" sz="2800" b="0" i="1" smtClean="0">
                            <a:latin typeface="Cambria Math" panose="02040503050406030204" pitchFamily="18" charset="0"/>
                          </a:rPr>
                          <m:t>720</m:t>
                        </m:r>
                      </m:sup>
                    </m:sSup>
                  </m:oMath>
                </a14:m>
                <a:endParaRPr kumimoji="1" lang="ko-Kore-KR" altLang="en-US" sz="2800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6C9A47EC-B516-24D2-E7F1-5217B573BC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893" t="-203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그룹 28">
            <a:extLst>
              <a:ext uri="{FF2B5EF4-FFF2-40B4-BE49-F238E27FC236}">
                <a16:creationId xmlns:a16="http://schemas.microsoft.com/office/drawing/2014/main" id="{CEED14AB-5E0E-6B2E-784C-E1748A29208F}"/>
              </a:ext>
            </a:extLst>
          </p:cNvPr>
          <p:cNvGrpSpPr/>
          <p:nvPr/>
        </p:nvGrpSpPr>
        <p:grpSpPr>
          <a:xfrm>
            <a:off x="3736641" y="2278745"/>
            <a:ext cx="4718718" cy="4269910"/>
            <a:chOff x="3262563" y="1887120"/>
            <a:chExt cx="5666873" cy="476313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7EC94BC-3C7B-BAD6-454E-D83E474A28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18" r="20072"/>
            <a:stretch/>
          </p:blipFill>
          <p:spPr>
            <a:xfrm>
              <a:off x="3262563" y="1887120"/>
              <a:ext cx="5666873" cy="476313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F7585C1E-C0DD-D97B-4B6D-588F0CEBA562}"/>
                    </a:ext>
                  </a:extLst>
                </p14:cNvPr>
                <p14:cNvContentPartPr/>
                <p14:nvPr/>
              </p14:nvContentPartPr>
              <p14:xfrm>
                <a:off x="4600611" y="2512762"/>
                <a:ext cx="360" cy="3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F7585C1E-C0DD-D97B-4B6D-588F0CEBA56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37611" y="244976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45A633F-6F01-A803-1FDB-73C680C2D931}"/>
                </a:ext>
              </a:extLst>
            </p:cNvPr>
            <p:cNvGrpSpPr/>
            <p:nvPr/>
          </p:nvGrpSpPr>
          <p:grpSpPr>
            <a:xfrm>
              <a:off x="3345581" y="2574923"/>
              <a:ext cx="199150" cy="759960"/>
              <a:chOff x="3345581" y="2574923"/>
              <a:chExt cx="199150" cy="759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2" name="잉크 11">
                    <a:extLst>
                      <a:ext uri="{FF2B5EF4-FFF2-40B4-BE49-F238E27FC236}">
                        <a16:creationId xmlns:a16="http://schemas.microsoft.com/office/drawing/2014/main" id="{3AC6F868-2848-21E4-50C8-66E92BAB27B8}"/>
                      </a:ext>
                    </a:extLst>
                  </p14:cNvPr>
                  <p14:cNvContentPartPr/>
                  <p14:nvPr/>
                </p14:nvContentPartPr>
                <p14:xfrm>
                  <a:off x="3541131" y="2676922"/>
                  <a:ext cx="3600" cy="501480"/>
                </p14:xfrm>
              </p:contentPart>
            </mc:Choice>
            <mc:Fallback xmlns="">
              <p:pic>
                <p:nvPicPr>
                  <p:cNvPr id="12" name="잉크 11">
                    <a:extLst>
                      <a:ext uri="{FF2B5EF4-FFF2-40B4-BE49-F238E27FC236}">
                        <a16:creationId xmlns:a16="http://schemas.microsoft.com/office/drawing/2014/main" id="{3AC6F868-2848-21E4-50C8-66E92BAB27B8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462831" y="2606659"/>
                    <a:ext cx="160650" cy="6416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3" name="잉크 12">
                    <a:extLst>
                      <a:ext uri="{FF2B5EF4-FFF2-40B4-BE49-F238E27FC236}">
                        <a16:creationId xmlns:a16="http://schemas.microsoft.com/office/drawing/2014/main" id="{2404CF77-FD47-1B28-B7C2-D00B9F2C514B}"/>
                      </a:ext>
                    </a:extLst>
                  </p14:cNvPr>
                  <p14:cNvContentPartPr/>
                  <p14:nvPr/>
                </p14:nvContentPartPr>
                <p14:xfrm>
                  <a:off x="3404981" y="2574923"/>
                  <a:ext cx="123480" cy="759960"/>
                </p14:xfrm>
              </p:contentPart>
            </mc:Choice>
            <mc:Fallback xmlns="">
              <p:pic>
                <p:nvPicPr>
                  <p:cNvPr id="13" name="잉크 12">
                    <a:extLst>
                      <a:ext uri="{FF2B5EF4-FFF2-40B4-BE49-F238E27FC236}">
                        <a16:creationId xmlns:a16="http://schemas.microsoft.com/office/drawing/2014/main" id="{2404CF77-FD47-1B28-B7C2-D00B9F2C514B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3329160" y="2504668"/>
                    <a:ext cx="274689" cy="9000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5" name="잉크 14">
                    <a:extLst>
                      <a:ext uri="{FF2B5EF4-FFF2-40B4-BE49-F238E27FC236}">
                        <a16:creationId xmlns:a16="http://schemas.microsoft.com/office/drawing/2014/main" id="{A7EC3181-A15E-FEF8-A2FA-B45989ABCF4A}"/>
                      </a:ext>
                    </a:extLst>
                  </p14:cNvPr>
                  <p14:cNvContentPartPr/>
                  <p14:nvPr/>
                </p14:nvContentPartPr>
                <p14:xfrm>
                  <a:off x="3352061" y="2979203"/>
                  <a:ext cx="360" cy="360"/>
                </p14:xfrm>
              </p:contentPart>
            </mc:Choice>
            <mc:Fallback xmlns="">
              <p:pic>
                <p:nvPicPr>
                  <p:cNvPr id="15" name="잉크 14">
                    <a:extLst>
                      <a:ext uri="{FF2B5EF4-FFF2-40B4-BE49-F238E27FC236}">
                        <a16:creationId xmlns:a16="http://schemas.microsoft.com/office/drawing/2014/main" id="{A7EC3181-A15E-FEF8-A2FA-B45989ABCF4A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289061" y="2916563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7" name="잉크 16">
                    <a:extLst>
                      <a:ext uri="{FF2B5EF4-FFF2-40B4-BE49-F238E27FC236}">
                        <a16:creationId xmlns:a16="http://schemas.microsoft.com/office/drawing/2014/main" id="{3D504AEF-B9B2-3619-17DC-3C6906EB2410}"/>
                      </a:ext>
                    </a:extLst>
                  </p14:cNvPr>
                  <p14:cNvContentPartPr/>
                  <p14:nvPr/>
                </p14:nvContentPartPr>
                <p14:xfrm>
                  <a:off x="3345581" y="3054443"/>
                  <a:ext cx="360" cy="360"/>
                </p14:xfrm>
              </p:contentPart>
            </mc:Choice>
            <mc:Fallback xmlns="">
              <p:pic>
                <p:nvPicPr>
                  <p:cNvPr id="17" name="잉크 16">
                    <a:extLst>
                      <a:ext uri="{FF2B5EF4-FFF2-40B4-BE49-F238E27FC236}">
                        <a16:creationId xmlns:a16="http://schemas.microsoft.com/office/drawing/2014/main" id="{3D504AEF-B9B2-3619-17DC-3C6906EB2410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282941" y="2991443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6906D1D5-767D-76DB-3E06-49CCCA56B7A7}"/>
                    </a:ext>
                  </a:extLst>
                </p14:cNvPr>
                <p14:cNvContentPartPr/>
                <p14:nvPr/>
              </p14:nvContentPartPr>
              <p14:xfrm>
                <a:off x="8494661" y="2082083"/>
                <a:ext cx="316800" cy="3042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6906D1D5-767D-76DB-3E06-49CCCA56B7A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419459" y="2011852"/>
                  <a:ext cx="467637" cy="4442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A601BB3-B109-8F2A-6556-AA07573D3C72}"/>
                </a:ext>
              </a:extLst>
            </p:cNvPr>
            <p:cNvGrpSpPr/>
            <p:nvPr/>
          </p:nvGrpSpPr>
          <p:grpSpPr>
            <a:xfrm>
              <a:off x="6699155" y="4482985"/>
              <a:ext cx="2142720" cy="714240"/>
              <a:chOff x="6699155" y="4482985"/>
              <a:chExt cx="2142720" cy="714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20" name="잉크 19">
                    <a:extLst>
                      <a:ext uri="{FF2B5EF4-FFF2-40B4-BE49-F238E27FC236}">
                        <a16:creationId xmlns:a16="http://schemas.microsoft.com/office/drawing/2014/main" id="{81125501-7E4A-4AF3-1376-BEEC64471640}"/>
                      </a:ext>
                    </a:extLst>
                  </p14:cNvPr>
                  <p14:cNvContentPartPr/>
                  <p14:nvPr/>
                </p14:nvContentPartPr>
                <p14:xfrm>
                  <a:off x="6699155" y="4516105"/>
                  <a:ext cx="2065680" cy="681120"/>
                </p14:xfrm>
              </p:contentPart>
            </mc:Choice>
            <mc:Fallback xmlns="">
              <p:pic>
                <p:nvPicPr>
                  <p:cNvPr id="20" name="잉크 19">
                    <a:extLst>
                      <a:ext uri="{FF2B5EF4-FFF2-40B4-BE49-F238E27FC236}">
                        <a16:creationId xmlns:a16="http://schemas.microsoft.com/office/drawing/2014/main" id="{81125501-7E4A-4AF3-1376-BEEC64471640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6623929" y="4445824"/>
                    <a:ext cx="2216564" cy="82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21" name="잉크 20">
                    <a:extLst>
                      <a:ext uri="{FF2B5EF4-FFF2-40B4-BE49-F238E27FC236}">
                        <a16:creationId xmlns:a16="http://schemas.microsoft.com/office/drawing/2014/main" id="{529DBF6B-0CF1-4105-5965-7A2109A5CA99}"/>
                      </a:ext>
                    </a:extLst>
                  </p14:cNvPr>
                  <p14:cNvContentPartPr/>
                  <p14:nvPr/>
                </p14:nvContentPartPr>
                <p14:xfrm>
                  <a:off x="8831435" y="4482985"/>
                  <a:ext cx="360" cy="360"/>
                </p14:xfrm>
              </p:contentPart>
            </mc:Choice>
            <mc:Fallback xmlns="">
              <p:pic>
                <p:nvPicPr>
                  <p:cNvPr id="21" name="잉크 20">
                    <a:extLst>
                      <a:ext uri="{FF2B5EF4-FFF2-40B4-BE49-F238E27FC236}">
                        <a16:creationId xmlns:a16="http://schemas.microsoft.com/office/drawing/2014/main" id="{529DBF6B-0CF1-4105-5965-7A2109A5CA99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768435" y="442034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23" name="잉크 22">
                    <a:extLst>
                      <a:ext uri="{FF2B5EF4-FFF2-40B4-BE49-F238E27FC236}">
                        <a16:creationId xmlns:a16="http://schemas.microsoft.com/office/drawing/2014/main" id="{A5ABAB7B-F496-612F-E99C-E5161DFEB55D}"/>
                      </a:ext>
                    </a:extLst>
                  </p14:cNvPr>
                  <p14:cNvContentPartPr/>
                  <p14:nvPr/>
                </p14:nvContentPartPr>
                <p14:xfrm>
                  <a:off x="8841515" y="4526185"/>
                  <a:ext cx="360" cy="360"/>
                </p14:xfrm>
              </p:contentPart>
            </mc:Choice>
            <mc:Fallback xmlns="">
              <p:pic>
                <p:nvPicPr>
                  <p:cNvPr id="23" name="잉크 22">
                    <a:extLst>
                      <a:ext uri="{FF2B5EF4-FFF2-40B4-BE49-F238E27FC236}">
                        <a16:creationId xmlns:a16="http://schemas.microsoft.com/office/drawing/2014/main" id="{A5ABAB7B-F496-612F-E99C-E5161DFEB55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778515" y="446354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24" name="잉크 23">
                    <a:extLst>
                      <a:ext uri="{FF2B5EF4-FFF2-40B4-BE49-F238E27FC236}">
                        <a16:creationId xmlns:a16="http://schemas.microsoft.com/office/drawing/2014/main" id="{4AEDD08B-9366-E5E8-4B84-8D8697604435}"/>
                      </a:ext>
                    </a:extLst>
                  </p14:cNvPr>
                  <p14:cNvContentPartPr/>
                  <p14:nvPr/>
                </p14:nvContentPartPr>
                <p14:xfrm>
                  <a:off x="8841515" y="4563625"/>
                  <a:ext cx="360" cy="360"/>
                </p14:xfrm>
              </p:contentPart>
            </mc:Choice>
            <mc:Fallback xmlns="">
              <p:pic>
                <p:nvPicPr>
                  <p:cNvPr id="24" name="잉크 23">
                    <a:extLst>
                      <a:ext uri="{FF2B5EF4-FFF2-40B4-BE49-F238E27FC236}">
                        <a16:creationId xmlns:a16="http://schemas.microsoft.com/office/drawing/2014/main" id="{4AEDD08B-9366-E5E8-4B84-8D8697604435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778515" y="450062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25" name="잉크 24">
                    <a:extLst>
                      <a:ext uri="{FF2B5EF4-FFF2-40B4-BE49-F238E27FC236}">
                        <a16:creationId xmlns:a16="http://schemas.microsoft.com/office/drawing/2014/main" id="{347962C6-9C22-740F-9D05-018FFE1E3A18}"/>
                      </a:ext>
                    </a:extLst>
                  </p14:cNvPr>
                  <p14:cNvContentPartPr/>
                  <p14:nvPr/>
                </p14:nvContentPartPr>
                <p14:xfrm>
                  <a:off x="8841515" y="4608625"/>
                  <a:ext cx="360" cy="360"/>
                </p14:xfrm>
              </p:contentPart>
            </mc:Choice>
            <mc:Fallback xmlns="">
              <p:pic>
                <p:nvPicPr>
                  <p:cNvPr id="25" name="잉크 24">
                    <a:extLst>
                      <a:ext uri="{FF2B5EF4-FFF2-40B4-BE49-F238E27FC236}">
                        <a16:creationId xmlns:a16="http://schemas.microsoft.com/office/drawing/2014/main" id="{347962C6-9C22-740F-9D05-018FFE1E3A18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778515" y="454598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27" name="잉크 26">
                    <a:extLst>
                      <a:ext uri="{FF2B5EF4-FFF2-40B4-BE49-F238E27FC236}">
                        <a16:creationId xmlns:a16="http://schemas.microsoft.com/office/drawing/2014/main" id="{854E0383-4682-3513-CC30-2EA12BAADA08}"/>
                      </a:ext>
                    </a:extLst>
                  </p14:cNvPr>
                  <p14:cNvContentPartPr/>
                  <p14:nvPr/>
                </p14:nvContentPartPr>
                <p14:xfrm>
                  <a:off x="8832875" y="4488025"/>
                  <a:ext cx="360" cy="360"/>
                </p14:xfrm>
              </p:contentPart>
            </mc:Choice>
            <mc:Fallback xmlns="">
              <p:pic>
                <p:nvPicPr>
                  <p:cNvPr id="27" name="잉크 26">
                    <a:extLst>
                      <a:ext uri="{FF2B5EF4-FFF2-40B4-BE49-F238E27FC236}">
                        <a16:creationId xmlns:a16="http://schemas.microsoft.com/office/drawing/2014/main" id="{854E0383-4682-3513-CC30-2EA12BAADA08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769875" y="442502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272676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2148F6-4DC7-0BBB-8555-BBEAB1884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Complex Number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A43101-38FF-202C-F7F9-1BB0480BB0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ko-Kore-KR" altLang="en-US" dirty="0"/>
              <a:t>같은</a:t>
            </a:r>
            <a:r>
              <a:rPr kumimoji="1" lang="ko-KR" altLang="en-US" dirty="0"/>
              <a:t> 크기의 각도로 시간에 따라 이동하면 실수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허수 좌표평면은 같은 곳을 돌게 됨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시간 축이 </a:t>
            </a:r>
            <a:r>
              <a:rPr kumimoji="1" lang="en-US" altLang="ko-KR" dirty="0">
                <a:sym typeface="Wingdings" pitchFamily="2" charset="2"/>
              </a:rPr>
              <a:t>3</a:t>
            </a:r>
            <a:r>
              <a:rPr kumimoji="1" lang="ko-KR" altLang="en-US" dirty="0">
                <a:sym typeface="Wingdings" pitchFamily="2" charset="2"/>
              </a:rPr>
              <a:t>차원에 추가되었다고 생각하면 스프링 같은 모형으로 </a:t>
            </a:r>
            <a:r>
              <a:rPr kumimoji="1" lang="ko-KR" altLang="en-US" dirty="0" err="1">
                <a:sym typeface="Wingdings" pitchFamily="2" charset="2"/>
              </a:rPr>
              <a:t>그려짐</a:t>
            </a:r>
            <a:r>
              <a:rPr kumimoji="1" lang="en-US" altLang="ko-KR" dirty="0">
                <a:sym typeface="Wingdings" pitchFamily="2" charset="2"/>
              </a:rPr>
              <a:t>!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128B64-13F1-F258-3B69-F258FD911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04" y="2590300"/>
            <a:ext cx="5028626" cy="40599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1AF3375-B764-C1C6-E253-44C8EC927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339" y="3429000"/>
            <a:ext cx="5200357" cy="279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96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CBC146-0FC1-64AE-5608-6DFADDCEA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Complex Number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D71E031A-04DF-3D48-EA73-DAB512528BFE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kumimoji="1" lang="ko-Kore-KR" altLang="en-US" dirty="0"/>
                  <a:t>복잡한</a:t>
                </a:r>
                <a:r>
                  <a:rPr kumimoji="1" lang="ko-KR" altLang="en-US" dirty="0"/>
                  <a:t> 지수승에서 사람들이 사용하는 기준 </a:t>
                </a:r>
                <a:r>
                  <a:rPr kumimoji="1" lang="en-US" altLang="ko-KR" dirty="0"/>
                  <a:t>: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kumimoji="1" lang="en-US" altLang="ko-KR" dirty="0"/>
              </a:p>
              <a:p>
                <a14:m>
                  <m:oMath xmlns:m="http://schemas.openxmlformats.org/officeDocument/2006/math"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6.2831853…</m:t>
                    </m:r>
                    <m:r>
                      <a:rPr kumimoji="1" lang="en-US" altLang="ko-Kore-KR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ore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kumimoji="1" lang="en-US" altLang="ko-Kore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kumimoji="1" lang="en-US" altLang="ko-Kore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kumimoji="1" lang="en-US" altLang="ko-Kore-KR" dirty="0"/>
              </a:p>
              <a:p>
                <a:r>
                  <a:rPr kumimoji="1" lang="ko-KR" altLang="en-US" dirty="0">
                    <a:solidFill>
                      <a:srgbClr val="FF0000"/>
                    </a:solidFill>
                  </a:rPr>
                  <a:t>즉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kumimoji="1"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kumimoji="1"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kumimoji="1" lang="en-US" altLang="ko-Kore-KR" dirty="0">
                  <a:solidFill>
                    <a:srgbClr val="FF0000"/>
                  </a:solidFill>
                </a:endParaRPr>
              </a:p>
              <a:p>
                <a:endParaRPr kumimoji="1" lang="ko-Kore-KR" altLang="en-US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D71E031A-04DF-3D48-EA73-DAB512528B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893" t="-158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61CD3485-52AE-DC29-3AA7-F62A139DA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174" y="2866266"/>
            <a:ext cx="5781651" cy="378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426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Complex Number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2" y="1152525"/>
            <a:ext cx="11368160" cy="5603875"/>
          </a:xfrm>
        </p:spPr>
        <p:txBody>
          <a:bodyPr/>
          <a:lstStyle/>
          <a:p>
            <a:r>
              <a:rPr lang="ko-KR" altLang="en-US" dirty="0"/>
              <a:t>숫자를 한 라인으로 나타낼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sz="3600" dirty="0"/>
          </a:p>
          <a:p>
            <a:pPr marL="0" indent="0">
              <a:buNone/>
            </a:pPr>
            <a:endParaRPr lang="en-US" altLang="ko-KR" sz="3200" dirty="0"/>
          </a:p>
          <a:p>
            <a:r>
              <a:rPr lang="ko-KR" altLang="en-US" dirty="0"/>
              <a:t>라인에서 </a:t>
            </a:r>
            <a:r>
              <a:rPr lang="en-US" altLang="ko-KR" dirty="0">
                <a:highlight>
                  <a:srgbClr val="FFFF00"/>
                </a:highlight>
              </a:rPr>
              <a:t>1+2</a:t>
            </a:r>
            <a:r>
              <a:rPr lang="ko-KR" altLang="en-US" dirty="0"/>
              <a:t> 연산을 생각한다면 </a:t>
            </a:r>
            <a:r>
              <a:rPr lang="en-US" altLang="ko-KR" dirty="0">
                <a:highlight>
                  <a:srgbClr val="FFFF00"/>
                </a:highlight>
              </a:rPr>
              <a:t>1</a:t>
            </a:r>
            <a:r>
              <a:rPr lang="ko-KR" altLang="en-US" dirty="0">
                <a:highlight>
                  <a:srgbClr val="FFFF00"/>
                </a:highlight>
              </a:rPr>
              <a:t> </a:t>
            </a:r>
            <a:r>
              <a:rPr lang="en-US" altLang="ko-KR" dirty="0">
                <a:highlight>
                  <a:srgbClr val="FFFF00"/>
                </a:highlight>
              </a:rPr>
              <a:t>point</a:t>
            </a:r>
            <a:r>
              <a:rPr lang="ko-KR" altLang="en-US" dirty="0"/>
              <a:t>에서 오른쪽으로 </a:t>
            </a:r>
            <a:r>
              <a:rPr lang="en-US" altLang="ko-KR" dirty="0">
                <a:highlight>
                  <a:srgbClr val="FFFF00"/>
                </a:highlight>
              </a:rPr>
              <a:t>2 point</a:t>
            </a:r>
            <a:r>
              <a:rPr lang="ko-KR" altLang="en-US" dirty="0"/>
              <a:t> 이동한 거리를 나타낸 </a:t>
            </a:r>
            <a:r>
              <a:rPr lang="en-US" altLang="ko-KR" dirty="0"/>
              <a:t>3</a:t>
            </a:r>
            <a:r>
              <a:rPr lang="ko-KR" altLang="en-US" dirty="0"/>
              <a:t>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E7FDCD-9735-0BD0-73D1-036EC6254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662" y="1825786"/>
            <a:ext cx="4840676" cy="13587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E8D4DFE-FE4E-E64B-2BB9-729FC9CFF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901" y="4913539"/>
            <a:ext cx="4840682" cy="135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191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62487E-FEA0-6AF5-FE36-FF1A2246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Complex Number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4FA64F-7E16-C6D8-4E05-F1AFB00FBD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ore-KR" dirty="0"/>
              <a:t>Radian(</a:t>
            </a:r>
            <a:r>
              <a:rPr kumimoji="1" lang="ko-KR" altLang="en-US" dirty="0"/>
              <a:t>라디안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ko-KR" altLang="en-US" dirty="0"/>
              <a:t>다음 조건을 만족하는 </a:t>
            </a:r>
            <a:r>
              <a:rPr kumimoji="1" lang="en-US" altLang="ko-KR" dirty="0"/>
              <a:t>z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1</a:t>
            </a:r>
            <a:r>
              <a:rPr kumimoji="1" lang="ko-KR" altLang="en-US" dirty="0"/>
              <a:t>라디안을 가짐</a:t>
            </a:r>
            <a:endParaRPr kumimoji="1" lang="en-US" altLang="ko-Kore-KR" dirty="0"/>
          </a:p>
          <a:p>
            <a:pPr lvl="1"/>
            <a:r>
              <a:rPr kumimoji="1" lang="en-US" altLang="ko-Kore-KR" dirty="0"/>
              <a:t>1</a:t>
            </a:r>
            <a:r>
              <a:rPr kumimoji="1" lang="ko-KR" altLang="en-US" dirty="0"/>
              <a:t>라디안 </a:t>
            </a:r>
            <a:r>
              <a:rPr kumimoji="1" lang="en-US" altLang="ko-KR" dirty="0"/>
              <a:t>=</a:t>
            </a:r>
            <a:r>
              <a:rPr kumimoji="1" lang="ko-KR" altLang="en-US" dirty="0"/>
              <a:t> 반지름 길이와 호의 길이가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일 때의 각도</a:t>
            </a:r>
            <a:endParaRPr kumimoji="1" lang="ko-Kore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8517593-4040-8730-08CA-8ED0F9124B4D}"/>
              </a:ext>
            </a:extLst>
          </p:cNvPr>
          <p:cNvGrpSpPr/>
          <p:nvPr/>
        </p:nvGrpSpPr>
        <p:grpSpPr>
          <a:xfrm>
            <a:off x="1477465" y="2677863"/>
            <a:ext cx="5887927" cy="3853543"/>
            <a:chOff x="5225506" y="2278463"/>
            <a:chExt cx="6385560" cy="417923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C5F2C9C-D5F1-4160-770B-3D5C61B49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25506" y="2278463"/>
              <a:ext cx="6385560" cy="4179235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1FE3E3CE-CCD3-B06E-6A10-04A415426F88}"/>
                    </a:ext>
                  </a:extLst>
                </p14:cNvPr>
                <p14:cNvContentPartPr/>
                <p14:nvPr/>
              </p14:nvContentPartPr>
              <p14:xfrm>
                <a:off x="7726943" y="4274206"/>
                <a:ext cx="1495800" cy="543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1FE3E3CE-CCD3-B06E-6A10-04A415426F8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687898" y="4235098"/>
                  <a:ext cx="1573499" cy="1321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9EB55A65-AB17-7973-673D-6A2084DACCE2}"/>
                    </a:ext>
                  </a:extLst>
                </p14:cNvPr>
                <p14:cNvContentPartPr/>
                <p14:nvPr/>
              </p14:nvContentPartPr>
              <p14:xfrm>
                <a:off x="7726583" y="3094846"/>
                <a:ext cx="806760" cy="12258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9EB55A65-AB17-7973-673D-6A2084DACCE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87553" y="3056186"/>
                  <a:ext cx="884431" cy="13035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0063EAF7-F7E9-8CE6-1410-0F4C335E1EBB}"/>
                    </a:ext>
                  </a:extLst>
                </p14:cNvPr>
                <p14:cNvContentPartPr/>
                <p14:nvPr/>
              </p14:nvContentPartPr>
              <p14:xfrm>
                <a:off x="8575823" y="3126526"/>
                <a:ext cx="648000" cy="10933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0063EAF7-F7E9-8CE6-1410-0F4C335E1EB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536787" y="3087869"/>
                  <a:ext cx="725682" cy="11710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E3340199-0050-B41F-1291-7E98FB73AE7B}"/>
                    </a:ext>
                  </a:extLst>
                </p14:cNvPr>
                <p14:cNvContentPartPr/>
                <p14:nvPr/>
              </p14:nvContentPartPr>
              <p14:xfrm>
                <a:off x="9208703" y="3232006"/>
                <a:ext cx="360" cy="1994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E3340199-0050-B41F-1291-7E98FB73AE7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199703" y="3222639"/>
                  <a:ext cx="18000" cy="2185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6D547549-855E-9D1A-3065-003CC828D548}"/>
                    </a:ext>
                  </a:extLst>
                </p14:cNvPr>
                <p14:cNvContentPartPr/>
                <p14:nvPr/>
              </p14:nvContentPartPr>
              <p14:xfrm>
                <a:off x="7962383" y="3976126"/>
                <a:ext cx="241200" cy="3398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6D547549-855E-9D1A-3065-003CC828D54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953016" y="3966372"/>
                  <a:ext cx="260324" cy="3589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69707CF2-39EF-A381-A9B8-7CC2312B6026}"/>
                    </a:ext>
                  </a:extLst>
                </p14:cNvPr>
                <p14:cNvContentPartPr/>
                <p14:nvPr/>
              </p14:nvContentPartPr>
              <p14:xfrm>
                <a:off x="8289263" y="3907006"/>
                <a:ext cx="360" cy="2203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69707CF2-39EF-A381-A9B8-7CC2312B602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280623" y="3897257"/>
                  <a:ext cx="18000" cy="23942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56100CB4-07C6-25D6-B840-FE07EDD7D9B9}"/>
                  </a:ext>
                </a:extLst>
              </p14:cNvPr>
              <p14:cNvContentPartPr/>
              <p14:nvPr/>
            </p14:nvContentPartPr>
            <p14:xfrm>
              <a:off x="89903" y="-1099154"/>
              <a:ext cx="360" cy="3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56100CB4-07C6-25D6-B840-FE07EDD7D9B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1263" y="-1107794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그룹 15">
            <a:extLst>
              <a:ext uri="{FF2B5EF4-FFF2-40B4-BE49-F238E27FC236}">
                <a16:creationId xmlns:a16="http://schemas.microsoft.com/office/drawing/2014/main" id="{4CD2DA9D-412F-7912-9656-3330E70DF875}"/>
              </a:ext>
            </a:extLst>
          </p:cNvPr>
          <p:cNvGrpSpPr/>
          <p:nvPr/>
        </p:nvGrpSpPr>
        <p:grpSpPr>
          <a:xfrm>
            <a:off x="8119199" y="3332348"/>
            <a:ext cx="2595336" cy="2541502"/>
            <a:chOff x="8431693" y="2677863"/>
            <a:chExt cx="2595336" cy="2541502"/>
          </a:xfrm>
        </p:grpSpPr>
        <p:pic>
          <p:nvPicPr>
            <p:cNvPr id="1026" name="Picture 2" descr="라디안이란 무엇일까? 왜쓰는 걸까?">
              <a:extLst>
                <a:ext uri="{FF2B5EF4-FFF2-40B4-BE49-F238E27FC236}">
                  <a16:creationId xmlns:a16="http://schemas.microsoft.com/office/drawing/2014/main" id="{2BF050C1-1A32-54E4-03F7-FF30E10E2D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1693" y="2677863"/>
              <a:ext cx="2595336" cy="2363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24E940-6B59-9969-ECDE-361FFAB6B177}"/>
                </a:ext>
              </a:extLst>
            </p:cNvPr>
            <p:cNvSpPr txBox="1"/>
            <p:nvPr/>
          </p:nvSpPr>
          <p:spPr>
            <a:xfrm>
              <a:off x="9647585" y="485003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1</a:t>
              </a:r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39570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82D8D-C845-F44C-DE96-B6284882D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Complex Number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7867987B-8B32-CAF4-2161-B9249D4FD536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ko-KR" altLang="en-US" sz="240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ko-KR" altLang="en-US" sz="2400" dirty="0"/>
                  <a:t>각도 만큼 이동 </a:t>
                </a:r>
                <a:r>
                  <a:rPr kumimoji="1" lang="en-US" altLang="ko-KR" sz="2400" dirty="0"/>
                  <a:t>:</a:t>
                </a:r>
                <a:r>
                  <a:rPr kumimoji="1" lang="ko-KR" alt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endParaRPr kumimoji="1" lang="en-US" altLang="ko-KR" sz="2400" dirty="0"/>
              </a:p>
              <a:p>
                <a14:m>
                  <m:oMath xmlns:m="http://schemas.openxmlformats.org/officeDocument/2006/math">
                    <m:r>
                      <a:rPr kumimoji="1" lang="ko-KR" altLang="en-US" sz="240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(2</m:t>
                    </m:r>
                    <m:r>
                      <a:rPr kumimoji="1"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ko-KR" altLang="en-US" sz="2400" dirty="0"/>
                  <a:t>각도 만큼 이동 </a:t>
                </a:r>
                <a:r>
                  <a:rPr kumimoji="1" lang="en-US" altLang="ko-KR" sz="2400" dirty="0"/>
                  <a:t>:</a:t>
                </a:r>
                <a:r>
                  <a:rPr kumimoji="1" lang="ko-KR" alt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p>
                    </m:sSup>
                    <m:r>
                      <a:rPr kumimoji="1"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kumimoji="1" lang="en-US" altLang="ko-KR" sz="2400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ko-KR" altLang="en-US" sz="240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ko-KR" altLang="en-US" sz="2400" dirty="0"/>
                  <a:t>각도 만큼 이동 </a:t>
                </a:r>
                <a:r>
                  <a:rPr kumimoji="1" lang="en-US" altLang="ko-KR" sz="2400" dirty="0"/>
                  <a:t>:</a:t>
                </a:r>
                <a:r>
                  <a:rPr kumimoji="1" lang="ko-KR" alt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ctrlPr>
                              <a:rPr kumimoji="1"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R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ko-K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p>
                    </m:sSup>
                    <m:r>
                      <a:rPr kumimoji="1"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kumimoji="1" lang="en-US" altLang="ko-KR" sz="2400" dirty="0"/>
                  <a:t>		</a:t>
                </a:r>
                <a14:m>
                  <m:oMath xmlns:m="http://schemas.openxmlformats.org/officeDocument/2006/math">
                    <m:r>
                      <a:rPr kumimoji="1" lang="en-US" altLang="ko-K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kumimoji="1" lang="en-US" altLang="ko-KR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ko-K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kumimoji="1" lang="en-US" altLang="ko-KR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kumimoji="1"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  <m:r>
                      <a:rPr kumimoji="1"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kumimoji="1" lang="en-US" altLang="ko-KR" sz="2400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7867987B-8B32-CAF4-2161-B9249D4FD5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81" t="-135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그룹 87">
            <a:extLst>
              <a:ext uri="{FF2B5EF4-FFF2-40B4-BE49-F238E27FC236}">
                <a16:creationId xmlns:a16="http://schemas.microsoft.com/office/drawing/2014/main" id="{6E150315-2999-ECB5-87E3-7EF3E2F7564F}"/>
              </a:ext>
            </a:extLst>
          </p:cNvPr>
          <p:cNvGrpSpPr/>
          <p:nvPr/>
        </p:nvGrpSpPr>
        <p:grpSpPr>
          <a:xfrm>
            <a:off x="2839403" y="2847583"/>
            <a:ext cx="6513194" cy="3802670"/>
            <a:chOff x="2420296" y="2149644"/>
            <a:chExt cx="7351408" cy="4292054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11172DF2-8331-1F1B-25F3-2C27C62D8C21}"/>
                </a:ext>
              </a:extLst>
            </p:cNvPr>
            <p:cNvGrpSpPr/>
            <p:nvPr/>
          </p:nvGrpSpPr>
          <p:grpSpPr>
            <a:xfrm>
              <a:off x="2420296" y="2149644"/>
              <a:ext cx="7351408" cy="4292054"/>
              <a:chOff x="3538890" y="2313275"/>
              <a:chExt cx="6072164" cy="3974123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EE4DD87C-1968-70B0-A48C-33C3025D5B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38890" y="2313275"/>
                <a:ext cx="6072164" cy="3974123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9" name="잉크 8">
                    <a:extLst>
                      <a:ext uri="{FF2B5EF4-FFF2-40B4-BE49-F238E27FC236}">
                        <a16:creationId xmlns:a16="http://schemas.microsoft.com/office/drawing/2014/main" id="{5BEBB0A2-C48B-FBD4-A276-C30BAEF0B0FA}"/>
                      </a:ext>
                    </a:extLst>
                  </p14:cNvPr>
                  <p14:cNvContentPartPr/>
                  <p14:nvPr/>
                </p14:nvContentPartPr>
                <p14:xfrm>
                  <a:off x="5916142" y="3254760"/>
                  <a:ext cx="965880" cy="991440"/>
                </p14:xfrm>
              </p:contentPart>
            </mc:Choice>
            <mc:Fallback xmlns="">
              <p:pic>
                <p:nvPicPr>
                  <p:cNvPr id="9" name="잉크 8">
                    <a:extLst>
                      <a:ext uri="{FF2B5EF4-FFF2-40B4-BE49-F238E27FC236}">
                        <a16:creationId xmlns:a16="http://schemas.microsoft.com/office/drawing/2014/main" id="{5BEBB0A2-C48B-FBD4-A276-C30BAEF0B0FA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907749" y="3245730"/>
                    <a:ext cx="982331" cy="10098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0" name="잉크 9">
                    <a:extLst>
                      <a:ext uri="{FF2B5EF4-FFF2-40B4-BE49-F238E27FC236}">
                        <a16:creationId xmlns:a16="http://schemas.microsoft.com/office/drawing/2014/main" id="{2DE48C01-93ED-4EC0-7FC0-45DD7F906B81}"/>
                      </a:ext>
                    </a:extLst>
                  </p14:cNvPr>
                  <p14:cNvContentPartPr/>
                  <p14:nvPr/>
                </p14:nvContentPartPr>
                <p14:xfrm>
                  <a:off x="6908302" y="3252240"/>
                  <a:ext cx="495360" cy="906120"/>
                </p14:xfrm>
              </p:contentPart>
            </mc:Choice>
            <mc:Fallback xmlns="">
              <p:pic>
                <p:nvPicPr>
                  <p:cNvPr id="10" name="잉크 9">
                    <a:extLst>
                      <a:ext uri="{FF2B5EF4-FFF2-40B4-BE49-F238E27FC236}">
                        <a16:creationId xmlns:a16="http://schemas.microsoft.com/office/drawing/2014/main" id="{2DE48C01-93ED-4EC0-7FC0-45DD7F906B81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6900247" y="3243213"/>
                    <a:ext cx="511805" cy="9245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1" name="잉크 10">
                    <a:extLst>
                      <a:ext uri="{FF2B5EF4-FFF2-40B4-BE49-F238E27FC236}">
                        <a16:creationId xmlns:a16="http://schemas.microsoft.com/office/drawing/2014/main" id="{6548BEBB-9B29-544D-DBF0-C642AF0C3777}"/>
                      </a:ext>
                    </a:extLst>
                  </p14:cNvPr>
                  <p14:cNvContentPartPr/>
                  <p14:nvPr/>
                </p14:nvContentPartPr>
                <p14:xfrm>
                  <a:off x="6882742" y="3185280"/>
                  <a:ext cx="89640" cy="109080"/>
                </p14:xfrm>
              </p:contentPart>
            </mc:Choice>
            <mc:Fallback xmlns="">
              <p:pic>
                <p:nvPicPr>
                  <p:cNvPr id="11" name="잉크 10">
                    <a:extLst>
                      <a:ext uri="{FF2B5EF4-FFF2-40B4-BE49-F238E27FC236}">
                        <a16:creationId xmlns:a16="http://schemas.microsoft.com/office/drawing/2014/main" id="{6548BEBB-9B29-544D-DBF0-C642AF0C3777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6874349" y="3175877"/>
                    <a:ext cx="106091" cy="12751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1CC68421-21EC-A9A1-5B54-A5AC82C15A3D}"/>
                  </a:ext>
                </a:extLst>
              </p:cNvPr>
              <p:cNvGrpSpPr/>
              <p:nvPr/>
            </p:nvGrpSpPr>
            <p:grpSpPr>
              <a:xfrm>
                <a:off x="7077894" y="2916521"/>
                <a:ext cx="332483" cy="269084"/>
                <a:chOff x="7077894" y="2916521"/>
                <a:chExt cx="332483" cy="269084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13" name="잉크 12">
                      <a:extLst>
                        <a:ext uri="{FF2B5EF4-FFF2-40B4-BE49-F238E27FC236}">
                          <a16:creationId xmlns:a16="http://schemas.microsoft.com/office/drawing/2014/main" id="{3D34C356-D71E-81DB-505A-FEA23DE837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77894" y="3010285"/>
                    <a:ext cx="114840" cy="175320"/>
                  </p14:xfrm>
                </p:contentPart>
              </mc:Choice>
              <mc:Fallback xmlns="">
                <p:pic>
                  <p:nvPicPr>
                    <p:cNvPr id="13" name="잉크 12">
                      <a:extLst>
                        <a:ext uri="{FF2B5EF4-FFF2-40B4-BE49-F238E27FC236}">
                          <a16:creationId xmlns:a16="http://schemas.microsoft.com/office/drawing/2014/main" id="{3D34C356-D71E-81DB-505A-FEA23DE837BF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7069499" y="3001256"/>
                      <a:ext cx="131294" cy="19375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14" name="잉크 13">
                      <a:extLst>
                        <a:ext uri="{FF2B5EF4-FFF2-40B4-BE49-F238E27FC236}">
                          <a16:creationId xmlns:a16="http://schemas.microsoft.com/office/drawing/2014/main" id="{FF0FCEF2-8E7E-D147-8B2C-F13335B1F61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258614" y="2920285"/>
                    <a:ext cx="360" cy="360"/>
                  </p14:xfrm>
                </p:contentPart>
              </mc:Choice>
              <mc:Fallback xmlns="">
                <p:pic>
                  <p:nvPicPr>
                    <p:cNvPr id="14" name="잉크 13">
                      <a:extLst>
                        <a:ext uri="{FF2B5EF4-FFF2-40B4-BE49-F238E27FC236}">
                          <a16:creationId xmlns:a16="http://schemas.microsoft.com/office/drawing/2014/main" id="{FF0FCEF2-8E7E-D147-8B2C-F13335B1F61E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7249614" y="2911645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16" name="잉크 15">
                      <a:extLst>
                        <a:ext uri="{FF2B5EF4-FFF2-40B4-BE49-F238E27FC236}">
                          <a16:creationId xmlns:a16="http://schemas.microsoft.com/office/drawing/2014/main" id="{31530DC2-1AE2-B762-6E90-940C098E97F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250334" y="2966725"/>
                    <a:ext cx="6480" cy="57960"/>
                  </p14:xfrm>
                </p:contentPart>
              </mc:Choice>
              <mc:Fallback xmlns="">
                <p:pic>
                  <p:nvPicPr>
                    <p:cNvPr id="16" name="잉크 15">
                      <a:extLst>
                        <a:ext uri="{FF2B5EF4-FFF2-40B4-BE49-F238E27FC236}">
                          <a16:creationId xmlns:a16="http://schemas.microsoft.com/office/drawing/2014/main" id="{31530DC2-1AE2-B762-6E90-940C098E97F3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7241808" y="2957377"/>
                      <a:ext cx="23192" cy="7628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20" name="잉크 19">
                      <a:extLst>
                        <a:ext uri="{FF2B5EF4-FFF2-40B4-BE49-F238E27FC236}">
                          <a16:creationId xmlns:a16="http://schemas.microsoft.com/office/drawing/2014/main" id="{4ABEA245-DEBE-7E26-DE5A-EBC0BF23C0C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318937" y="2916521"/>
                    <a:ext cx="91440" cy="130680"/>
                  </p14:xfrm>
                </p:contentPart>
              </mc:Choice>
              <mc:Fallback xmlns="">
                <p:pic>
                  <p:nvPicPr>
                    <p:cNvPr id="20" name="잉크 19">
                      <a:extLst>
                        <a:ext uri="{FF2B5EF4-FFF2-40B4-BE49-F238E27FC236}">
                          <a16:creationId xmlns:a16="http://schemas.microsoft.com/office/drawing/2014/main" id="{4ABEA245-DEBE-7E26-DE5A-EBC0BF23C0C6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7310869" y="2907483"/>
                      <a:ext cx="107913" cy="149133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22" name="잉크 21">
                    <a:extLst>
                      <a:ext uri="{FF2B5EF4-FFF2-40B4-BE49-F238E27FC236}">
                        <a16:creationId xmlns:a16="http://schemas.microsoft.com/office/drawing/2014/main" id="{58AF3850-D804-DF52-DBF8-45890A015927}"/>
                      </a:ext>
                    </a:extLst>
                  </p14:cNvPr>
                  <p14:cNvContentPartPr/>
                  <p14:nvPr/>
                </p14:nvContentPartPr>
                <p14:xfrm>
                  <a:off x="6138857" y="4043681"/>
                  <a:ext cx="112320" cy="180360"/>
                </p14:xfrm>
              </p:contentPart>
            </mc:Choice>
            <mc:Fallback xmlns="">
              <p:pic>
                <p:nvPicPr>
                  <p:cNvPr id="22" name="잉크 21">
                    <a:extLst>
                      <a:ext uri="{FF2B5EF4-FFF2-40B4-BE49-F238E27FC236}">
                        <a16:creationId xmlns:a16="http://schemas.microsoft.com/office/drawing/2014/main" id="{58AF3850-D804-DF52-DBF8-45890A015927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6130450" y="4034268"/>
                    <a:ext cx="128798" cy="1988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26" name="잉크 25">
                    <a:extLst>
                      <a:ext uri="{FF2B5EF4-FFF2-40B4-BE49-F238E27FC236}">
                        <a16:creationId xmlns:a16="http://schemas.microsoft.com/office/drawing/2014/main" id="{7B3165BB-8B11-F7AD-BBC6-956829A1C7CB}"/>
                      </a:ext>
                    </a:extLst>
                  </p14:cNvPr>
                  <p14:cNvContentPartPr/>
                  <p14:nvPr/>
                </p14:nvContentPartPr>
                <p14:xfrm>
                  <a:off x="6290777" y="4015601"/>
                  <a:ext cx="87120" cy="124200"/>
                </p14:xfrm>
              </p:contentPart>
            </mc:Choice>
            <mc:Fallback xmlns="">
              <p:pic>
                <p:nvPicPr>
                  <p:cNvPr id="26" name="잉크 25">
                    <a:extLst>
                      <a:ext uri="{FF2B5EF4-FFF2-40B4-BE49-F238E27FC236}">
                        <a16:creationId xmlns:a16="http://schemas.microsoft.com/office/drawing/2014/main" id="{7B3165BB-8B11-F7AD-BBC6-956829A1C7CB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6282368" y="4006596"/>
                    <a:ext cx="103602" cy="142586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F3C6EC41-F147-BFD8-4B78-8CA52468C125}"/>
                    </a:ext>
                  </a:extLst>
                </p14:cNvPr>
                <p14:cNvContentPartPr/>
                <p14:nvPr/>
              </p14:nvContentPartPr>
              <p14:xfrm>
                <a:off x="7077740" y="4199017"/>
                <a:ext cx="30600" cy="2700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F3C6EC41-F147-BFD8-4B78-8CA52468C12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036940" y="4158517"/>
                  <a:ext cx="111792" cy="1084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68C5AAE6-19B3-B974-9DAC-C663C8A94D96}"/>
                    </a:ext>
                  </a:extLst>
                </p14:cNvPr>
                <p14:cNvContentPartPr/>
                <p14:nvPr/>
              </p14:nvContentPartPr>
              <p14:xfrm>
                <a:off x="7340900" y="4342297"/>
                <a:ext cx="7560" cy="8028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68C5AAE6-19B3-B974-9DAC-C663C8A94D9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331351" y="4332161"/>
                  <a:ext cx="27057" cy="100147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EDD03C5D-68A2-55AB-7F2B-1FFCD1528880}"/>
                </a:ext>
              </a:extLst>
            </p:cNvPr>
            <p:cNvGrpSpPr/>
            <p:nvPr/>
          </p:nvGrpSpPr>
          <p:grpSpPr>
            <a:xfrm>
              <a:off x="7129220" y="4307017"/>
              <a:ext cx="691560" cy="281880"/>
              <a:chOff x="7129220" y="4307017"/>
              <a:chExt cx="691560" cy="281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31" name="잉크 30">
                    <a:extLst>
                      <a:ext uri="{FF2B5EF4-FFF2-40B4-BE49-F238E27FC236}">
                        <a16:creationId xmlns:a16="http://schemas.microsoft.com/office/drawing/2014/main" id="{BD209480-0AD3-5774-DE90-C15606F35F1F}"/>
                      </a:ext>
                    </a:extLst>
                  </p14:cNvPr>
                  <p14:cNvContentPartPr/>
                  <p14:nvPr/>
                </p14:nvContentPartPr>
                <p14:xfrm>
                  <a:off x="7129220" y="4366777"/>
                  <a:ext cx="173880" cy="185760"/>
                </p14:xfrm>
              </p:contentPart>
            </mc:Choice>
            <mc:Fallback xmlns="">
              <p:pic>
                <p:nvPicPr>
                  <p:cNvPr id="31" name="잉크 30">
                    <a:extLst>
                      <a:ext uri="{FF2B5EF4-FFF2-40B4-BE49-F238E27FC236}">
                        <a16:creationId xmlns:a16="http://schemas.microsoft.com/office/drawing/2014/main" id="{BD209480-0AD3-5774-DE90-C15606F35F1F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7119470" y="4357043"/>
                    <a:ext cx="193787" cy="2056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32" name="잉크 31">
                    <a:extLst>
                      <a:ext uri="{FF2B5EF4-FFF2-40B4-BE49-F238E27FC236}">
                        <a16:creationId xmlns:a16="http://schemas.microsoft.com/office/drawing/2014/main" id="{3EAFAE79-7C4C-9AD5-D29B-607737BDE755}"/>
                      </a:ext>
                    </a:extLst>
                  </p14:cNvPr>
                  <p14:cNvContentPartPr/>
                  <p14:nvPr/>
                </p14:nvContentPartPr>
                <p14:xfrm>
                  <a:off x="7351700" y="4307017"/>
                  <a:ext cx="360" cy="360"/>
                </p14:xfrm>
              </p:contentPart>
            </mc:Choice>
            <mc:Fallback xmlns="">
              <p:pic>
                <p:nvPicPr>
                  <p:cNvPr id="32" name="잉크 31">
                    <a:extLst>
                      <a:ext uri="{FF2B5EF4-FFF2-40B4-BE49-F238E27FC236}">
                        <a16:creationId xmlns:a16="http://schemas.microsoft.com/office/drawing/2014/main" id="{3EAFAE79-7C4C-9AD5-D29B-607737BDE75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7343060" y="4298017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36" name="잉크 35">
                    <a:extLst>
                      <a:ext uri="{FF2B5EF4-FFF2-40B4-BE49-F238E27FC236}">
                        <a16:creationId xmlns:a16="http://schemas.microsoft.com/office/drawing/2014/main" id="{6B6E722E-64BD-7C4D-836D-C2D255FF0F41}"/>
                      </a:ext>
                    </a:extLst>
                  </p14:cNvPr>
                  <p14:cNvContentPartPr/>
                  <p14:nvPr/>
                </p14:nvContentPartPr>
                <p14:xfrm>
                  <a:off x="7395260" y="4336897"/>
                  <a:ext cx="144360" cy="7200"/>
                </p14:xfrm>
              </p:contentPart>
            </mc:Choice>
            <mc:Fallback xmlns="">
              <p:pic>
                <p:nvPicPr>
                  <p:cNvPr id="36" name="잉크 35">
                    <a:extLst>
                      <a:ext uri="{FF2B5EF4-FFF2-40B4-BE49-F238E27FC236}">
                        <a16:creationId xmlns:a16="http://schemas.microsoft.com/office/drawing/2014/main" id="{6B6E722E-64BD-7C4D-836D-C2D255FF0F41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7385094" y="4327297"/>
                    <a:ext cx="164286" cy="2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8" name="잉크 37">
                    <a:extLst>
                      <a:ext uri="{FF2B5EF4-FFF2-40B4-BE49-F238E27FC236}">
                        <a16:creationId xmlns:a16="http://schemas.microsoft.com/office/drawing/2014/main" id="{9B1FDF29-1BDC-F8CD-A083-7DCC0DBF8A09}"/>
                      </a:ext>
                    </a:extLst>
                  </p14:cNvPr>
                  <p14:cNvContentPartPr/>
                  <p14:nvPr/>
                </p14:nvContentPartPr>
                <p14:xfrm>
                  <a:off x="7453940" y="4357777"/>
                  <a:ext cx="51840" cy="131760"/>
                </p14:xfrm>
              </p:contentPart>
            </mc:Choice>
            <mc:Fallback xmlns="">
              <p:pic>
                <p:nvPicPr>
                  <p:cNvPr id="38" name="잉크 37">
                    <a:extLst>
                      <a:ext uri="{FF2B5EF4-FFF2-40B4-BE49-F238E27FC236}">
                        <a16:creationId xmlns:a16="http://schemas.microsoft.com/office/drawing/2014/main" id="{9B1FDF29-1BDC-F8CD-A083-7DCC0DBF8A09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7443815" y="4348047"/>
                    <a:ext cx="71685" cy="1516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40" name="잉크 39">
                    <a:extLst>
                      <a:ext uri="{FF2B5EF4-FFF2-40B4-BE49-F238E27FC236}">
                        <a16:creationId xmlns:a16="http://schemas.microsoft.com/office/drawing/2014/main" id="{47D70D29-32D2-BB15-AA53-4BF2A6E2ADF2}"/>
                      </a:ext>
                    </a:extLst>
                  </p14:cNvPr>
                  <p14:cNvContentPartPr/>
                  <p14:nvPr/>
                </p14:nvContentPartPr>
                <p14:xfrm>
                  <a:off x="7641860" y="4466497"/>
                  <a:ext cx="77760" cy="360"/>
                </p14:xfrm>
              </p:contentPart>
            </mc:Choice>
            <mc:Fallback xmlns="">
              <p:pic>
                <p:nvPicPr>
                  <p:cNvPr id="40" name="잉크 39">
                    <a:extLst>
                      <a:ext uri="{FF2B5EF4-FFF2-40B4-BE49-F238E27FC236}">
                        <a16:creationId xmlns:a16="http://schemas.microsoft.com/office/drawing/2014/main" id="{47D70D29-32D2-BB15-AA53-4BF2A6E2ADF2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7632089" y="4457857"/>
                    <a:ext cx="97709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42" name="잉크 41">
                    <a:extLst>
                      <a:ext uri="{FF2B5EF4-FFF2-40B4-BE49-F238E27FC236}">
                        <a16:creationId xmlns:a16="http://schemas.microsoft.com/office/drawing/2014/main" id="{19E9B9E3-B24A-3F27-C686-E124A0932F2A}"/>
                      </a:ext>
                    </a:extLst>
                  </p14:cNvPr>
                  <p14:cNvContentPartPr/>
                  <p14:nvPr/>
                </p14:nvContentPartPr>
                <p14:xfrm>
                  <a:off x="7640780" y="4528057"/>
                  <a:ext cx="91440" cy="6480"/>
                </p14:xfrm>
              </p:contentPart>
            </mc:Choice>
            <mc:Fallback xmlns="">
              <p:pic>
                <p:nvPicPr>
                  <p:cNvPr id="42" name="잉크 41">
                    <a:extLst>
                      <a:ext uri="{FF2B5EF4-FFF2-40B4-BE49-F238E27FC236}">
                        <a16:creationId xmlns:a16="http://schemas.microsoft.com/office/drawing/2014/main" id="{19E9B9E3-B24A-3F27-C686-E124A0932F2A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7630620" y="4518337"/>
                    <a:ext cx="111354" cy="263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44" name="잉크 43">
                    <a:extLst>
                      <a:ext uri="{FF2B5EF4-FFF2-40B4-BE49-F238E27FC236}">
                        <a16:creationId xmlns:a16="http://schemas.microsoft.com/office/drawing/2014/main" id="{0C57BE7C-E6CD-A3C7-B3C3-1277994951BD}"/>
                      </a:ext>
                    </a:extLst>
                  </p14:cNvPr>
                  <p14:cNvContentPartPr/>
                  <p14:nvPr/>
                </p14:nvContentPartPr>
                <p14:xfrm>
                  <a:off x="7817540" y="4396657"/>
                  <a:ext cx="3240" cy="192240"/>
                </p14:xfrm>
              </p:contentPart>
            </mc:Choice>
            <mc:Fallback xmlns="">
              <p:pic>
                <p:nvPicPr>
                  <p:cNvPr id="44" name="잉크 43">
                    <a:extLst>
                      <a:ext uri="{FF2B5EF4-FFF2-40B4-BE49-F238E27FC236}">
                        <a16:creationId xmlns:a16="http://schemas.microsoft.com/office/drawing/2014/main" id="{0C57BE7C-E6CD-A3C7-B3C3-1277994951BD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7807415" y="4386923"/>
                    <a:ext cx="23085" cy="212113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2D6735E7-0D8C-F995-CC6A-1AEAFC57AC38}"/>
                    </a:ext>
                  </a:extLst>
                </p14:cNvPr>
                <p14:cNvContentPartPr/>
                <p14:nvPr/>
              </p14:nvContentPartPr>
              <p14:xfrm>
                <a:off x="3454584" y="4191432"/>
                <a:ext cx="36000" cy="4176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2D6735E7-0D8C-F995-CC6A-1AEAFC57AC3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414135" y="4151294"/>
                  <a:ext cx="116494" cy="1224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E8A3D1D9-9C41-49DA-CD68-91F862696491}"/>
                    </a:ext>
                  </a:extLst>
                </p14:cNvPr>
                <p14:cNvContentPartPr/>
                <p14:nvPr/>
              </p14:nvContentPartPr>
              <p14:xfrm>
                <a:off x="3554520" y="4412103"/>
                <a:ext cx="7560" cy="7920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E8A3D1D9-9C41-49DA-CD68-91F86269649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544573" y="4401949"/>
                  <a:ext cx="27057" cy="9910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56AAE3CD-3DF7-49DC-7333-0715D292DC7D}"/>
                </a:ext>
              </a:extLst>
            </p:cNvPr>
            <p:cNvGrpSpPr/>
            <p:nvPr/>
          </p:nvGrpSpPr>
          <p:grpSpPr>
            <a:xfrm>
              <a:off x="3315840" y="4321383"/>
              <a:ext cx="1049329" cy="283680"/>
              <a:chOff x="3315840" y="4321383"/>
              <a:chExt cx="1049329" cy="283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55" name="잉크 54">
                    <a:extLst>
                      <a:ext uri="{FF2B5EF4-FFF2-40B4-BE49-F238E27FC236}">
                        <a16:creationId xmlns:a16="http://schemas.microsoft.com/office/drawing/2014/main" id="{C8211693-5E3D-DD5A-64C4-63A42E1ED49E}"/>
                      </a:ext>
                    </a:extLst>
                  </p14:cNvPr>
                  <p14:cNvContentPartPr/>
                  <p14:nvPr/>
                </p14:nvContentPartPr>
                <p14:xfrm>
                  <a:off x="3315840" y="4404903"/>
                  <a:ext cx="165960" cy="200160"/>
                </p14:xfrm>
              </p:contentPart>
            </mc:Choice>
            <mc:Fallback xmlns="">
              <p:pic>
                <p:nvPicPr>
                  <p:cNvPr id="55" name="잉크 54">
                    <a:extLst>
                      <a:ext uri="{FF2B5EF4-FFF2-40B4-BE49-F238E27FC236}">
                        <a16:creationId xmlns:a16="http://schemas.microsoft.com/office/drawing/2014/main" id="{C8211693-5E3D-DD5A-64C4-63A42E1ED49E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305671" y="4394753"/>
                    <a:ext cx="185891" cy="2200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6" name="잉크 55">
                    <a:extLst>
                      <a:ext uri="{FF2B5EF4-FFF2-40B4-BE49-F238E27FC236}">
                        <a16:creationId xmlns:a16="http://schemas.microsoft.com/office/drawing/2014/main" id="{8FDB4CEC-41C8-8E19-C7E7-9ADEC93D52BD}"/>
                      </a:ext>
                    </a:extLst>
                  </p14:cNvPr>
                  <p14:cNvContentPartPr/>
                  <p14:nvPr/>
                </p14:nvContentPartPr>
                <p14:xfrm>
                  <a:off x="3554520" y="4359543"/>
                  <a:ext cx="360" cy="360"/>
                </p14:xfrm>
              </p:contentPart>
            </mc:Choice>
            <mc:Fallback xmlns="">
              <p:pic>
                <p:nvPicPr>
                  <p:cNvPr id="56" name="잉크 55">
                    <a:extLst>
                      <a:ext uri="{FF2B5EF4-FFF2-40B4-BE49-F238E27FC236}">
                        <a16:creationId xmlns:a16="http://schemas.microsoft.com/office/drawing/2014/main" id="{8FDB4CEC-41C8-8E19-C7E7-9ADEC93D52BD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545520" y="4350903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60" name="잉크 59">
                    <a:extLst>
                      <a:ext uri="{FF2B5EF4-FFF2-40B4-BE49-F238E27FC236}">
                        <a16:creationId xmlns:a16="http://schemas.microsoft.com/office/drawing/2014/main" id="{13F884E1-5FCF-A9B6-736A-132957A7574A}"/>
                      </a:ext>
                    </a:extLst>
                  </p14:cNvPr>
                  <p14:cNvContentPartPr/>
                  <p14:nvPr/>
                </p14:nvContentPartPr>
                <p14:xfrm>
                  <a:off x="3651000" y="4466823"/>
                  <a:ext cx="88200" cy="86400"/>
                </p14:xfrm>
              </p:contentPart>
            </mc:Choice>
            <mc:Fallback xmlns="">
              <p:pic>
                <p:nvPicPr>
                  <p:cNvPr id="60" name="잉크 59">
                    <a:extLst>
                      <a:ext uri="{FF2B5EF4-FFF2-40B4-BE49-F238E27FC236}">
                        <a16:creationId xmlns:a16="http://schemas.microsoft.com/office/drawing/2014/main" id="{13F884E1-5FCF-A9B6-736A-132957A7574A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3640885" y="4457088"/>
                    <a:ext cx="108025" cy="1062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62" name="잉크 61">
                    <a:extLst>
                      <a:ext uri="{FF2B5EF4-FFF2-40B4-BE49-F238E27FC236}">
                        <a16:creationId xmlns:a16="http://schemas.microsoft.com/office/drawing/2014/main" id="{27130597-55A5-1AEA-0493-394B33368526}"/>
                      </a:ext>
                    </a:extLst>
                  </p14:cNvPr>
                  <p14:cNvContentPartPr/>
                  <p14:nvPr/>
                </p14:nvContentPartPr>
                <p14:xfrm>
                  <a:off x="3622560" y="4430463"/>
                  <a:ext cx="118800" cy="7920"/>
                </p14:xfrm>
              </p:contentPart>
            </mc:Choice>
            <mc:Fallback xmlns="">
              <p:pic>
                <p:nvPicPr>
                  <p:cNvPr id="62" name="잉크 61">
                    <a:extLst>
                      <a:ext uri="{FF2B5EF4-FFF2-40B4-BE49-F238E27FC236}">
                        <a16:creationId xmlns:a16="http://schemas.microsoft.com/office/drawing/2014/main" id="{27130597-55A5-1AEA-0493-394B33368526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3612389" y="4420563"/>
                    <a:ext cx="138736" cy="273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64" name="잉크 63">
                    <a:extLst>
                      <a:ext uri="{FF2B5EF4-FFF2-40B4-BE49-F238E27FC236}">
                        <a16:creationId xmlns:a16="http://schemas.microsoft.com/office/drawing/2014/main" id="{EB493AEF-CC46-5BB1-2C9C-674894341F4A}"/>
                      </a:ext>
                    </a:extLst>
                  </p14:cNvPr>
                  <p14:cNvContentPartPr/>
                  <p14:nvPr/>
                </p14:nvContentPartPr>
                <p14:xfrm>
                  <a:off x="3671880" y="4321383"/>
                  <a:ext cx="1080" cy="84240"/>
                </p14:xfrm>
              </p:contentPart>
            </mc:Choice>
            <mc:Fallback xmlns="">
              <p:pic>
                <p:nvPicPr>
                  <p:cNvPr id="64" name="잉크 63">
                    <a:extLst>
                      <a:ext uri="{FF2B5EF4-FFF2-40B4-BE49-F238E27FC236}">
                        <a16:creationId xmlns:a16="http://schemas.microsoft.com/office/drawing/2014/main" id="{EB493AEF-CC46-5BB1-2C9C-674894341F4A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3662880" y="4311258"/>
                    <a:ext cx="18720" cy="1040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66" name="잉크 65">
                    <a:extLst>
                      <a:ext uri="{FF2B5EF4-FFF2-40B4-BE49-F238E27FC236}">
                        <a16:creationId xmlns:a16="http://schemas.microsoft.com/office/drawing/2014/main" id="{25CD5A64-D3B9-E5A4-2063-64981FCE91D5}"/>
                      </a:ext>
                    </a:extLst>
                  </p14:cNvPr>
                  <p14:cNvContentPartPr/>
                  <p14:nvPr/>
                </p14:nvContentPartPr>
                <p14:xfrm>
                  <a:off x="3791760" y="4368903"/>
                  <a:ext cx="113760" cy="14400"/>
                </p14:xfrm>
              </p:contentPart>
            </mc:Choice>
            <mc:Fallback xmlns="">
              <p:pic>
                <p:nvPicPr>
                  <p:cNvPr id="66" name="잉크 65">
                    <a:extLst>
                      <a:ext uri="{FF2B5EF4-FFF2-40B4-BE49-F238E27FC236}">
                        <a16:creationId xmlns:a16="http://schemas.microsoft.com/office/drawing/2014/main" id="{25CD5A64-D3B9-E5A4-2063-64981FCE91D5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3781603" y="4359029"/>
                    <a:ext cx="133668" cy="3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68" name="잉크 67">
                    <a:extLst>
                      <a:ext uri="{FF2B5EF4-FFF2-40B4-BE49-F238E27FC236}">
                        <a16:creationId xmlns:a16="http://schemas.microsoft.com/office/drawing/2014/main" id="{E68315EE-C09C-0B8A-1694-DAB8F37DD408}"/>
                      </a:ext>
                    </a:extLst>
                  </p14:cNvPr>
                  <p14:cNvContentPartPr/>
                  <p14:nvPr/>
                </p14:nvContentPartPr>
                <p14:xfrm>
                  <a:off x="3852240" y="4389783"/>
                  <a:ext cx="35640" cy="94320"/>
                </p14:xfrm>
              </p:contentPart>
            </mc:Choice>
            <mc:Fallback xmlns="">
              <p:pic>
                <p:nvPicPr>
                  <p:cNvPr id="68" name="잉크 67">
                    <a:extLst>
                      <a:ext uri="{FF2B5EF4-FFF2-40B4-BE49-F238E27FC236}">
                        <a16:creationId xmlns:a16="http://schemas.microsoft.com/office/drawing/2014/main" id="{E68315EE-C09C-0B8A-1694-DAB8F37DD408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3842115" y="4379619"/>
                    <a:ext cx="55485" cy="1142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80" name="잉크 79">
                    <a:extLst>
                      <a:ext uri="{FF2B5EF4-FFF2-40B4-BE49-F238E27FC236}">
                        <a16:creationId xmlns:a16="http://schemas.microsoft.com/office/drawing/2014/main" id="{A8E7D71C-C6AC-E067-2B30-FDCC8BB3C55F}"/>
                      </a:ext>
                    </a:extLst>
                  </p14:cNvPr>
                  <p14:cNvContentPartPr/>
                  <p14:nvPr/>
                </p14:nvContentPartPr>
                <p14:xfrm>
                  <a:off x="4007040" y="4461423"/>
                  <a:ext cx="83520" cy="8280"/>
                </p14:xfrm>
              </p:contentPart>
            </mc:Choice>
            <mc:Fallback xmlns="">
              <p:pic>
                <p:nvPicPr>
                  <p:cNvPr id="80" name="잉크 79">
                    <a:extLst>
                      <a:ext uri="{FF2B5EF4-FFF2-40B4-BE49-F238E27FC236}">
                        <a16:creationId xmlns:a16="http://schemas.microsoft.com/office/drawing/2014/main" id="{A8E7D71C-C6AC-E067-2B30-FDCC8BB3C55F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3997310" y="4451566"/>
                    <a:ext cx="103386" cy="2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82" name="잉크 81">
                    <a:extLst>
                      <a:ext uri="{FF2B5EF4-FFF2-40B4-BE49-F238E27FC236}">
                        <a16:creationId xmlns:a16="http://schemas.microsoft.com/office/drawing/2014/main" id="{56BD3106-D9D4-B55B-4254-36D8FA71F957}"/>
                      </a:ext>
                    </a:extLst>
                  </p14:cNvPr>
                  <p14:cNvContentPartPr/>
                  <p14:nvPr/>
                </p14:nvContentPartPr>
                <p14:xfrm>
                  <a:off x="4022880" y="4530183"/>
                  <a:ext cx="69480" cy="360"/>
                </p14:xfrm>
              </p:contentPart>
            </mc:Choice>
            <mc:Fallback xmlns="">
              <p:pic>
                <p:nvPicPr>
                  <p:cNvPr id="82" name="잉크 81">
                    <a:extLst>
                      <a:ext uri="{FF2B5EF4-FFF2-40B4-BE49-F238E27FC236}">
                        <a16:creationId xmlns:a16="http://schemas.microsoft.com/office/drawing/2014/main" id="{56BD3106-D9D4-B55B-4254-36D8FA71F957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4012722" y="4521543"/>
                    <a:ext cx="89389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84" name="잉크 83">
                    <a:extLst>
                      <a:ext uri="{FF2B5EF4-FFF2-40B4-BE49-F238E27FC236}">
                        <a16:creationId xmlns:a16="http://schemas.microsoft.com/office/drawing/2014/main" id="{40B8B0CD-3A8F-D915-B8EC-F870BC11969B}"/>
                      </a:ext>
                    </a:extLst>
                  </p14:cNvPr>
                  <p14:cNvContentPartPr/>
                  <p14:nvPr/>
                </p14:nvContentPartPr>
                <p14:xfrm>
                  <a:off x="4208569" y="4487906"/>
                  <a:ext cx="99720" cy="7200"/>
                </p14:xfrm>
              </p:contentPart>
            </mc:Choice>
            <mc:Fallback xmlns="">
              <p:pic>
                <p:nvPicPr>
                  <p:cNvPr id="84" name="잉크 83">
                    <a:extLst>
                      <a:ext uri="{FF2B5EF4-FFF2-40B4-BE49-F238E27FC236}">
                        <a16:creationId xmlns:a16="http://schemas.microsoft.com/office/drawing/2014/main" id="{40B8B0CD-3A8F-D915-B8EC-F870BC11969B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4198393" y="4478306"/>
                    <a:ext cx="119664" cy="2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86" name="잉크 85">
                    <a:extLst>
                      <a:ext uri="{FF2B5EF4-FFF2-40B4-BE49-F238E27FC236}">
                        <a16:creationId xmlns:a16="http://schemas.microsoft.com/office/drawing/2014/main" id="{62487505-08AC-50CC-A8CA-177097B591A5}"/>
                      </a:ext>
                    </a:extLst>
                  </p14:cNvPr>
                  <p14:cNvContentPartPr/>
                  <p14:nvPr/>
                </p14:nvContentPartPr>
                <p14:xfrm>
                  <a:off x="4364809" y="4392866"/>
                  <a:ext cx="360" cy="188640"/>
                </p14:xfrm>
              </p:contentPart>
            </mc:Choice>
            <mc:Fallback xmlns="">
              <p:pic>
                <p:nvPicPr>
                  <p:cNvPr id="86" name="잉크 85">
                    <a:extLst>
                      <a:ext uri="{FF2B5EF4-FFF2-40B4-BE49-F238E27FC236}">
                        <a16:creationId xmlns:a16="http://schemas.microsoft.com/office/drawing/2014/main" id="{62487505-08AC-50CC-A8CA-177097B591A5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4356169" y="4382702"/>
                    <a:ext cx="18000" cy="20856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33726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7C532-6C4A-5C69-A463-3E369B4DB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Complex Number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4F98DFF-103C-9F39-9A9A-684B819B67D5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kumimoji="1" lang="ko-Kore-KR" altLang="en-US" dirty="0"/>
                  <a:t>신호처리</a:t>
                </a:r>
                <a:r>
                  <a:rPr kumimoji="1" lang="en-US" altLang="ko-Kore-KR" dirty="0"/>
                  <a:t>,</a:t>
                </a:r>
                <a:r>
                  <a:rPr kumimoji="1" lang="ko-KR" altLang="en-US" dirty="0"/>
                  <a:t> 주기현상에 많이 사용되는 수식 </a:t>
                </a:r>
                <a:r>
                  <a:rPr kumimoji="1" lang="en-US" altLang="ko-KR" dirty="0"/>
                  <a:t>: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ko-KR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ko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kumimoji="1" lang="en-US" altLang="ko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𝑓𝑡</m:t>
                        </m:r>
                      </m:sup>
                    </m:sSup>
                  </m:oMath>
                </a14:m>
                <a:endParaRPr kumimoji="1" lang="en-US" altLang="ko-Kore-KR" dirty="0"/>
              </a:p>
              <a:p>
                <a:pPr marL="0" indent="0">
                  <a:buNone/>
                </a:pPr>
                <a:r>
                  <a:rPr kumimoji="1" lang="ko-KR" altLang="en-US" dirty="0"/>
                  <a:t>조금 어려워 보이지만</a:t>
                </a:r>
                <a:r>
                  <a:rPr kumimoji="1" lang="en-US" altLang="ko-KR" dirty="0"/>
                  <a:t>..</a:t>
                </a:r>
                <a:endParaRPr kumimoji="1" lang="en-US" altLang="ko-Kore-KR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4F98DFF-103C-9F39-9A9A-684B819B67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116" t="-158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365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7C532-6C4A-5C69-A463-3E369B4DB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Complex Number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4F98DFF-103C-9F39-9A9A-684B819B67D5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kumimoji="1" lang="ko-Kore-KR" altLang="en-US" dirty="0"/>
                  <a:t>신호처리</a:t>
                </a:r>
                <a:r>
                  <a:rPr kumimoji="1" lang="en-US" altLang="ko-Kore-KR" dirty="0"/>
                  <a:t>,</a:t>
                </a:r>
                <a:r>
                  <a:rPr kumimoji="1" lang="ko-KR" altLang="en-US" dirty="0"/>
                  <a:t> 주기현상에 많이 사용되는 수식 </a:t>
                </a:r>
                <a:r>
                  <a:rPr kumimoji="1" lang="en-US" altLang="ko-KR" dirty="0"/>
                  <a:t>: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ko-KR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ko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kumimoji="1" lang="en-US" altLang="ko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𝑓𝑡</m:t>
                        </m:r>
                      </m:sup>
                    </m:sSup>
                  </m:oMath>
                </a14:m>
                <a:endParaRPr kumimoji="1" lang="en-US" altLang="ko-Kore-KR" dirty="0"/>
              </a:p>
              <a:p>
                <a:pPr marL="0" indent="0">
                  <a:buNone/>
                </a:pPr>
                <a:r>
                  <a:rPr kumimoji="1" lang="ko-KR" altLang="en-US" dirty="0"/>
                  <a:t>조금 어려워 보이지만</a:t>
                </a:r>
                <a:r>
                  <a:rPr kumimoji="1" lang="en-US" altLang="ko-KR" dirty="0"/>
                  <a:t>..</a:t>
                </a:r>
              </a:p>
              <a:p>
                <a:pPr marL="0" indent="0">
                  <a:buNone/>
                </a:pPr>
                <a:endParaRPr kumimoji="1" lang="en-US" altLang="ko-Kore-KR" sz="10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ko-KR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ko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kumimoji="1" lang="en-US" altLang="ko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p>
                    </m:sSup>
                  </m:oMath>
                </a14:m>
                <a:r>
                  <a:rPr kumimoji="1" lang="ko-KR" altLang="en-US" dirty="0"/>
                  <a:t>은 모두 상수</a:t>
                </a:r>
                <a:r>
                  <a:rPr kumimoji="1" lang="en-US" altLang="ko-KR" dirty="0"/>
                  <a:t>!</a:t>
                </a:r>
                <a:r>
                  <a:rPr kumimoji="1" lang="ko-KR" altLang="en-US" dirty="0"/>
                  <a:t> </a:t>
                </a:r>
                <a:endParaRPr kumimoji="1" lang="en-US" altLang="ko-KR" dirty="0"/>
              </a:p>
              <a:p>
                <a:pPr marL="457200" lvl="1" indent="0">
                  <a:buNone/>
                </a:pPr>
                <a:r>
                  <a:rPr kumimoji="1" lang="en-US" altLang="ko-KR" b="0" dirty="0">
                    <a:sym typeface="Wingdings" pitchFamily="2" charset="2"/>
                  </a:rPr>
                  <a:t></a:t>
                </a:r>
                <a:r>
                  <a:rPr kumimoji="1" lang="ko-KR" altLang="en-US" b="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ko-KR" altLang="en-US" dirty="0"/>
                  <a:t>에 따라 상태가 변하는</a:t>
                </a:r>
                <a:r>
                  <a:rPr kumimoji="1" lang="en-US" altLang="ko-KR" dirty="0"/>
                  <a:t>(</a:t>
                </a:r>
                <a:r>
                  <a:rPr kumimoji="1" lang="ko-KR" altLang="en-US" dirty="0"/>
                  <a:t>지수화 되는</a:t>
                </a:r>
                <a:r>
                  <a:rPr kumimoji="1" lang="en-US" altLang="ko-KR" dirty="0"/>
                  <a:t>)</a:t>
                </a:r>
                <a:r>
                  <a:rPr kumimoji="1" lang="ko-KR" altLang="en-US" dirty="0"/>
                  <a:t> 함수라고 생각하면 됨</a:t>
                </a:r>
                <a:endParaRPr kumimoji="1" lang="en-US" altLang="ko-Kore-KR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4F98DFF-103C-9F39-9A9A-684B819B67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116" t="-158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035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722D92-B4CC-ADCE-4D46-4F9233A27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Complex Number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FB25E3C3-CBF6-71AA-D101-DBD1B88E5530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ore-KR" sz="3600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kumimoji="1" lang="en-US" altLang="ko-Kore-KR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kumimoji="1" lang="en-US" altLang="ko-Kore-KR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kumimoji="1" lang="en-US" altLang="ko-Kore-KR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𝑠𝑖𝑛</m:t>
                    </m:r>
                    <m:r>
                      <a:rPr kumimoji="1" lang="en-US" altLang="ko-Kore-KR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kumimoji="1" lang="en-US" altLang="ko-Kore-KR" sz="10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3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ko-K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ore-K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kumimoji="1" lang="en-US" altLang="ko-KR" sz="3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kumimoji="1" lang="en-US" altLang="ko-Kore-KR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ko-KR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1" lang="en-US" altLang="ko-KR" sz="3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kumimoji="1" lang="en-US" altLang="ko-Kore-KR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ko-Kore-KR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kumimoji="1" lang="en-US" altLang="ko-Kore-KR" sz="3200" dirty="0"/>
              </a:p>
              <a:p>
                <a:endParaRPr kumimoji="1" lang="ko-Kore-KR" altLang="en-US" sz="3200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FB25E3C3-CBF6-71AA-D101-DBD1B88E55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451" t="-181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DB3362B8-6BE4-66EB-1FEF-5FA3F9C54CD7}"/>
              </a:ext>
            </a:extLst>
          </p:cNvPr>
          <p:cNvGrpSpPr/>
          <p:nvPr/>
        </p:nvGrpSpPr>
        <p:grpSpPr>
          <a:xfrm>
            <a:off x="3419436" y="2679484"/>
            <a:ext cx="5353127" cy="3802670"/>
            <a:chOff x="3419436" y="2515827"/>
            <a:chExt cx="5353127" cy="3802670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99AEB48F-D2F4-6296-5F8C-503F9496E107}"/>
                </a:ext>
              </a:extLst>
            </p:cNvPr>
            <p:cNvGrpSpPr/>
            <p:nvPr/>
          </p:nvGrpSpPr>
          <p:grpSpPr>
            <a:xfrm>
              <a:off x="3419436" y="2515827"/>
              <a:ext cx="5353127" cy="3802670"/>
              <a:chOff x="2758380" y="2454044"/>
              <a:chExt cx="5353127" cy="3802670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A2135578-CDB7-1561-926F-C3B9984A5C17}"/>
                  </a:ext>
                </a:extLst>
              </p:cNvPr>
              <p:cNvGrpSpPr/>
              <p:nvPr/>
            </p:nvGrpSpPr>
            <p:grpSpPr>
              <a:xfrm>
                <a:off x="2758380" y="2454044"/>
                <a:ext cx="5353127" cy="3802670"/>
                <a:chOff x="3538890" y="2313275"/>
                <a:chExt cx="4990649" cy="3974123"/>
              </a:xfrm>
            </p:grpSpPr>
            <p:pic>
              <p:nvPicPr>
                <p:cNvPr id="30" name="그림 29">
                  <a:extLst>
                    <a:ext uri="{FF2B5EF4-FFF2-40B4-BE49-F238E27FC236}">
                      <a16:creationId xmlns:a16="http://schemas.microsoft.com/office/drawing/2014/main" id="{463F859F-E3A1-3C38-F4E4-00623A57C8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17811"/>
                <a:stretch/>
              </p:blipFill>
              <p:spPr>
                <a:xfrm>
                  <a:off x="3538890" y="2313275"/>
                  <a:ext cx="4990649" cy="3974123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31" name="잉크 30">
                      <a:extLst>
                        <a:ext uri="{FF2B5EF4-FFF2-40B4-BE49-F238E27FC236}">
                          <a16:creationId xmlns:a16="http://schemas.microsoft.com/office/drawing/2014/main" id="{4751EA1B-B83D-FBD0-DCF6-A43B8622019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916142" y="3254760"/>
                    <a:ext cx="965880" cy="991440"/>
                  </p14:xfrm>
                </p:contentPart>
              </mc:Choice>
              <mc:Fallback xmlns="">
                <p:pic>
                  <p:nvPicPr>
                    <p:cNvPr id="31" name="잉크 30">
                      <a:extLst>
                        <a:ext uri="{FF2B5EF4-FFF2-40B4-BE49-F238E27FC236}">
                          <a16:creationId xmlns:a16="http://schemas.microsoft.com/office/drawing/2014/main" id="{4751EA1B-B83D-FBD0-DCF6-A43B86220190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5907749" y="3245730"/>
                      <a:ext cx="982331" cy="100987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33" name="잉크 32">
                      <a:extLst>
                        <a:ext uri="{FF2B5EF4-FFF2-40B4-BE49-F238E27FC236}">
                          <a16:creationId xmlns:a16="http://schemas.microsoft.com/office/drawing/2014/main" id="{6CDAD545-5136-FB56-4BB6-855AA44671E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82742" y="3185280"/>
                    <a:ext cx="89640" cy="109080"/>
                  </p14:xfrm>
                </p:contentPart>
              </mc:Choice>
              <mc:Fallback xmlns="">
                <p:pic>
                  <p:nvPicPr>
                    <p:cNvPr id="33" name="잉크 32">
                      <a:extLst>
                        <a:ext uri="{FF2B5EF4-FFF2-40B4-BE49-F238E27FC236}">
                          <a16:creationId xmlns:a16="http://schemas.microsoft.com/office/drawing/2014/main" id="{6CDAD545-5136-FB56-4BB6-855AA44671E9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6874349" y="3175877"/>
                      <a:ext cx="106091" cy="127511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8D62CC99-0304-0068-A75B-F91D82A38DB3}"/>
                    </a:ext>
                  </a:extLst>
                </p:cNvPr>
                <p:cNvGrpSpPr/>
                <p:nvPr/>
              </p:nvGrpSpPr>
              <p:grpSpPr>
                <a:xfrm>
                  <a:off x="7077894" y="2916521"/>
                  <a:ext cx="332483" cy="269084"/>
                  <a:chOff x="7077894" y="2916521"/>
                  <a:chExt cx="332483" cy="269084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">
                    <p14:nvContentPartPr>
                      <p14:cNvPr id="37" name="잉크 36">
                        <a:extLst>
                          <a:ext uri="{FF2B5EF4-FFF2-40B4-BE49-F238E27FC236}">
                            <a16:creationId xmlns:a16="http://schemas.microsoft.com/office/drawing/2014/main" id="{26692B1D-9B9B-EBE0-55CA-D76B7F7D026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077894" y="3010285"/>
                      <a:ext cx="114840" cy="175320"/>
                    </p14:xfrm>
                  </p:contentPart>
                </mc:Choice>
                <mc:Fallback xmlns="">
                  <p:pic>
                    <p:nvPicPr>
                      <p:cNvPr id="37" name="잉크 36">
                        <a:extLst>
                          <a:ext uri="{FF2B5EF4-FFF2-40B4-BE49-F238E27FC236}">
                            <a16:creationId xmlns:a16="http://schemas.microsoft.com/office/drawing/2014/main" id="{26692B1D-9B9B-EBE0-55CA-D76B7F7D02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069499" y="3001256"/>
                        <a:ext cx="131294" cy="19375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">
                    <p14:nvContentPartPr>
                      <p14:cNvPr id="38" name="잉크 37">
                        <a:extLst>
                          <a:ext uri="{FF2B5EF4-FFF2-40B4-BE49-F238E27FC236}">
                            <a16:creationId xmlns:a16="http://schemas.microsoft.com/office/drawing/2014/main" id="{3AD75343-3452-A8C9-B715-150B2CCEDED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258614" y="2920285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38" name="잉크 37">
                        <a:extLst>
                          <a:ext uri="{FF2B5EF4-FFF2-40B4-BE49-F238E27FC236}">
                            <a16:creationId xmlns:a16="http://schemas.microsoft.com/office/drawing/2014/main" id="{3AD75343-3452-A8C9-B715-150B2CCEDE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249614" y="2911645"/>
                        <a:ext cx="18000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">
                    <p14:nvContentPartPr>
                      <p14:cNvPr id="39" name="잉크 38">
                        <a:extLst>
                          <a:ext uri="{FF2B5EF4-FFF2-40B4-BE49-F238E27FC236}">
                            <a16:creationId xmlns:a16="http://schemas.microsoft.com/office/drawing/2014/main" id="{CB297C4E-CE06-C8B6-3B79-F4420192EB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250334" y="2966725"/>
                      <a:ext cx="6480" cy="57960"/>
                    </p14:xfrm>
                  </p:contentPart>
                </mc:Choice>
                <mc:Fallback xmlns="">
                  <p:pic>
                    <p:nvPicPr>
                      <p:cNvPr id="39" name="잉크 38">
                        <a:extLst>
                          <a:ext uri="{FF2B5EF4-FFF2-40B4-BE49-F238E27FC236}">
                            <a16:creationId xmlns:a16="http://schemas.microsoft.com/office/drawing/2014/main" id="{CB297C4E-CE06-C8B6-3B79-F4420192EB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241808" y="2957377"/>
                        <a:ext cx="23192" cy="7628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">
                    <p14:nvContentPartPr>
                      <p14:cNvPr id="40" name="잉크 39">
                        <a:extLst>
                          <a:ext uri="{FF2B5EF4-FFF2-40B4-BE49-F238E27FC236}">
                            <a16:creationId xmlns:a16="http://schemas.microsoft.com/office/drawing/2014/main" id="{0D4329A5-0A87-79DF-03F9-CDEB8E6737C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18937" y="2916521"/>
                      <a:ext cx="91440" cy="130680"/>
                    </p14:xfrm>
                  </p:contentPart>
                </mc:Choice>
                <mc:Fallback xmlns="">
                  <p:pic>
                    <p:nvPicPr>
                      <p:cNvPr id="40" name="잉크 39">
                        <a:extLst>
                          <a:ext uri="{FF2B5EF4-FFF2-40B4-BE49-F238E27FC236}">
                            <a16:creationId xmlns:a16="http://schemas.microsoft.com/office/drawing/2014/main" id="{0D4329A5-0A87-79DF-03F9-CDEB8E6737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310869" y="2907483"/>
                        <a:ext cx="107913" cy="14913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35" name="잉크 34">
                      <a:extLst>
                        <a:ext uri="{FF2B5EF4-FFF2-40B4-BE49-F238E27FC236}">
                          <a16:creationId xmlns:a16="http://schemas.microsoft.com/office/drawing/2014/main" id="{F441C8BB-E932-30A3-91EC-A51CF9C4A2D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38857" y="4043681"/>
                    <a:ext cx="112320" cy="180360"/>
                  </p14:xfrm>
                </p:contentPart>
              </mc:Choice>
              <mc:Fallback xmlns="">
                <p:pic>
                  <p:nvPicPr>
                    <p:cNvPr id="35" name="잉크 34">
                      <a:extLst>
                        <a:ext uri="{FF2B5EF4-FFF2-40B4-BE49-F238E27FC236}">
                          <a16:creationId xmlns:a16="http://schemas.microsoft.com/office/drawing/2014/main" id="{F441C8BB-E932-30A3-91EC-A51CF9C4A2D7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6130450" y="4034268"/>
                      <a:ext cx="128798" cy="19881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36" name="잉크 35">
                      <a:extLst>
                        <a:ext uri="{FF2B5EF4-FFF2-40B4-BE49-F238E27FC236}">
                          <a16:creationId xmlns:a16="http://schemas.microsoft.com/office/drawing/2014/main" id="{B233D974-CF2B-A16D-5C49-92ACDAC80D8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90777" y="4015601"/>
                    <a:ext cx="87120" cy="124200"/>
                  </p14:xfrm>
                </p:contentPart>
              </mc:Choice>
              <mc:Fallback xmlns="">
                <p:pic>
                  <p:nvPicPr>
                    <p:cNvPr id="36" name="잉크 35">
                      <a:extLst>
                        <a:ext uri="{FF2B5EF4-FFF2-40B4-BE49-F238E27FC236}">
                          <a16:creationId xmlns:a16="http://schemas.microsoft.com/office/drawing/2014/main" id="{B233D974-CF2B-A16D-5C49-92ACDAC80D83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6282368" y="4006596"/>
                      <a:ext cx="103602" cy="14258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44" name="잉크 43">
                    <a:extLst>
                      <a:ext uri="{FF2B5EF4-FFF2-40B4-BE49-F238E27FC236}">
                        <a16:creationId xmlns:a16="http://schemas.microsoft.com/office/drawing/2014/main" id="{897AD156-1642-4153-9116-A854AD486515}"/>
                      </a:ext>
                    </a:extLst>
                  </p14:cNvPr>
                  <p14:cNvContentPartPr/>
                  <p14:nvPr/>
                </p14:nvContentPartPr>
                <p14:xfrm>
                  <a:off x="5580137" y="4436103"/>
                  <a:ext cx="84600" cy="119520"/>
                </p14:xfrm>
              </p:contentPart>
            </mc:Choice>
            <mc:Fallback xmlns="">
              <p:pic>
                <p:nvPicPr>
                  <p:cNvPr id="44" name="잉크 43">
                    <a:extLst>
                      <a:ext uri="{FF2B5EF4-FFF2-40B4-BE49-F238E27FC236}">
                        <a16:creationId xmlns:a16="http://schemas.microsoft.com/office/drawing/2014/main" id="{897AD156-1642-4153-9116-A854AD486515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571137" y="4427463"/>
                    <a:ext cx="102240" cy="13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50" name="잉크 49">
                    <a:extLst>
                      <a:ext uri="{FF2B5EF4-FFF2-40B4-BE49-F238E27FC236}">
                        <a16:creationId xmlns:a16="http://schemas.microsoft.com/office/drawing/2014/main" id="{27F43C72-C1DA-EFA5-714E-491D6C6074B4}"/>
                      </a:ext>
                    </a:extLst>
                  </p14:cNvPr>
                  <p14:cNvContentPartPr/>
                  <p14:nvPr/>
                </p14:nvContentPartPr>
                <p14:xfrm>
                  <a:off x="6035385" y="4434427"/>
                  <a:ext cx="77400" cy="110880"/>
                </p14:xfrm>
              </p:contentPart>
            </mc:Choice>
            <mc:Fallback xmlns="">
              <p:pic>
                <p:nvPicPr>
                  <p:cNvPr id="50" name="잉크 49">
                    <a:extLst>
                      <a:ext uri="{FF2B5EF4-FFF2-40B4-BE49-F238E27FC236}">
                        <a16:creationId xmlns:a16="http://schemas.microsoft.com/office/drawing/2014/main" id="{27F43C72-C1DA-EFA5-714E-491D6C6074B4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6026745" y="4425427"/>
                    <a:ext cx="950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53" name="잉크 52">
                    <a:extLst>
                      <a:ext uri="{FF2B5EF4-FFF2-40B4-BE49-F238E27FC236}">
                        <a16:creationId xmlns:a16="http://schemas.microsoft.com/office/drawing/2014/main" id="{03A6D34C-8DBA-87BA-837A-14C72359EF7F}"/>
                      </a:ext>
                    </a:extLst>
                  </p14:cNvPr>
                  <p14:cNvContentPartPr/>
                  <p14:nvPr/>
                </p14:nvContentPartPr>
                <p14:xfrm>
                  <a:off x="6329173" y="3365587"/>
                  <a:ext cx="126720" cy="110520"/>
                </p14:xfrm>
              </p:contentPart>
            </mc:Choice>
            <mc:Fallback xmlns="">
              <p:pic>
                <p:nvPicPr>
                  <p:cNvPr id="53" name="잉크 52">
                    <a:extLst>
                      <a:ext uri="{FF2B5EF4-FFF2-40B4-BE49-F238E27FC236}">
                        <a16:creationId xmlns:a16="http://schemas.microsoft.com/office/drawing/2014/main" id="{03A6D34C-8DBA-87BA-837A-14C72359EF7F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6320533" y="3356587"/>
                    <a:ext cx="144360" cy="12816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5DB85F6E-708C-8665-0397-2DBDAC2BF7A1}"/>
                  </a:ext>
                </a:extLst>
              </p:cNvPr>
              <p:cNvGrpSpPr/>
              <p:nvPr/>
            </p:nvGrpSpPr>
            <p:grpSpPr>
              <a:xfrm>
                <a:off x="5332457" y="3401227"/>
                <a:ext cx="1144440" cy="1163160"/>
                <a:chOff x="5332457" y="3401227"/>
                <a:chExt cx="1144440" cy="1163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41" name="잉크 40">
                      <a:extLst>
                        <a:ext uri="{FF2B5EF4-FFF2-40B4-BE49-F238E27FC236}">
                          <a16:creationId xmlns:a16="http://schemas.microsoft.com/office/drawing/2014/main" id="{C065DB40-70E9-CCAF-EC6C-F9C4D07C3D3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32457" y="4269423"/>
                    <a:ext cx="1115640" cy="44280"/>
                  </p14:xfrm>
                </p:contentPart>
              </mc:Choice>
              <mc:Fallback xmlns="">
                <p:pic>
                  <p:nvPicPr>
                    <p:cNvPr id="41" name="잉크 40">
                      <a:extLst>
                        <a:ext uri="{FF2B5EF4-FFF2-40B4-BE49-F238E27FC236}">
                          <a16:creationId xmlns:a16="http://schemas.microsoft.com/office/drawing/2014/main" id="{C065DB40-70E9-CCAF-EC6C-F9C4D07C3D34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5323817" y="4260423"/>
                      <a:ext cx="1133280" cy="61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42" name="잉크 41">
                      <a:extLst>
                        <a:ext uri="{FF2B5EF4-FFF2-40B4-BE49-F238E27FC236}">
                          <a16:creationId xmlns:a16="http://schemas.microsoft.com/office/drawing/2014/main" id="{1B906B36-B6BF-9425-74BD-2E16D3C8A9C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391217" y="4186983"/>
                    <a:ext cx="85680" cy="176760"/>
                  </p14:xfrm>
                </p:contentPart>
              </mc:Choice>
              <mc:Fallback xmlns="">
                <p:pic>
                  <p:nvPicPr>
                    <p:cNvPr id="42" name="잉크 41">
                      <a:extLst>
                        <a:ext uri="{FF2B5EF4-FFF2-40B4-BE49-F238E27FC236}">
                          <a16:creationId xmlns:a16="http://schemas.microsoft.com/office/drawing/2014/main" id="{1B906B36-B6BF-9425-74BD-2E16D3C8A9CA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6382217" y="4178343"/>
                      <a:ext cx="103320" cy="194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">
                  <p14:nvContentPartPr>
                    <p14:cNvPr id="47" name="잉크 46">
                      <a:extLst>
                        <a:ext uri="{FF2B5EF4-FFF2-40B4-BE49-F238E27FC236}">
                          <a16:creationId xmlns:a16="http://schemas.microsoft.com/office/drawing/2014/main" id="{79C2D8D5-830D-9C35-B8F0-93D10A90427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23625" y="4457467"/>
                    <a:ext cx="102600" cy="106920"/>
                  </p14:xfrm>
                </p:contentPart>
              </mc:Choice>
              <mc:Fallback xmlns="">
                <p:pic>
                  <p:nvPicPr>
                    <p:cNvPr id="47" name="잉크 46">
                      <a:extLst>
                        <a:ext uri="{FF2B5EF4-FFF2-40B4-BE49-F238E27FC236}">
                          <a16:creationId xmlns:a16="http://schemas.microsoft.com/office/drawing/2014/main" id="{79C2D8D5-830D-9C35-B8F0-93D10A90427C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5714625" y="4448467"/>
                      <a:ext cx="120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">
                  <p14:nvContentPartPr>
                    <p14:cNvPr id="48" name="잉크 47">
                      <a:extLst>
                        <a:ext uri="{FF2B5EF4-FFF2-40B4-BE49-F238E27FC236}">
                          <a16:creationId xmlns:a16="http://schemas.microsoft.com/office/drawing/2014/main" id="{9A6D707D-EC14-023A-2172-EE13FB5D387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89945" y="4445947"/>
                    <a:ext cx="70560" cy="113760"/>
                  </p14:xfrm>
                </p:contentPart>
              </mc:Choice>
              <mc:Fallback xmlns="">
                <p:pic>
                  <p:nvPicPr>
                    <p:cNvPr id="48" name="잉크 47">
                      <a:extLst>
                        <a:ext uri="{FF2B5EF4-FFF2-40B4-BE49-F238E27FC236}">
                          <a16:creationId xmlns:a16="http://schemas.microsoft.com/office/drawing/2014/main" id="{9A6D707D-EC14-023A-2172-EE13FB5D3879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5880945" y="4437307"/>
                      <a:ext cx="88200" cy="131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4">
                  <p14:nvContentPartPr>
                    <p14:cNvPr id="54" name="잉크 53">
                      <a:extLst>
                        <a:ext uri="{FF2B5EF4-FFF2-40B4-BE49-F238E27FC236}">
                          <a16:creationId xmlns:a16="http://schemas.microsoft.com/office/drawing/2014/main" id="{95C8ACB0-1C43-3C2B-A27E-4AD9F436A92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382453" y="3401227"/>
                    <a:ext cx="32400" cy="842760"/>
                  </p14:xfrm>
                </p:contentPart>
              </mc:Choice>
              <mc:Fallback xmlns="">
                <p:pic>
                  <p:nvPicPr>
                    <p:cNvPr id="54" name="잉크 53">
                      <a:extLst>
                        <a:ext uri="{FF2B5EF4-FFF2-40B4-BE49-F238E27FC236}">
                          <a16:creationId xmlns:a16="http://schemas.microsoft.com/office/drawing/2014/main" id="{95C8ACB0-1C43-3C2B-A27E-4AD9F436A922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6373453" y="3392227"/>
                      <a:ext cx="50040" cy="8604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BC52E7DB-D2A6-75FB-C486-863678152772}"/>
                  </a:ext>
                </a:extLst>
              </p:cNvPr>
              <p:cNvGrpSpPr/>
              <p:nvPr/>
            </p:nvGrpSpPr>
            <p:grpSpPr>
              <a:xfrm>
                <a:off x="6485215" y="3696892"/>
                <a:ext cx="382680" cy="146520"/>
                <a:chOff x="6485215" y="3696892"/>
                <a:chExt cx="382680" cy="1465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6">
                  <p14:nvContentPartPr>
                    <p14:cNvPr id="63" name="잉크 62">
                      <a:extLst>
                        <a:ext uri="{FF2B5EF4-FFF2-40B4-BE49-F238E27FC236}">
                          <a16:creationId xmlns:a16="http://schemas.microsoft.com/office/drawing/2014/main" id="{7B3978DD-AE4F-81E3-2D7B-A9D561EC242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485215" y="3731092"/>
                    <a:ext cx="73440" cy="107640"/>
                  </p14:xfrm>
                </p:contentPart>
              </mc:Choice>
              <mc:Fallback xmlns="">
                <p:pic>
                  <p:nvPicPr>
                    <p:cNvPr id="63" name="잉크 62">
                      <a:extLst>
                        <a:ext uri="{FF2B5EF4-FFF2-40B4-BE49-F238E27FC236}">
                          <a16:creationId xmlns:a16="http://schemas.microsoft.com/office/drawing/2014/main" id="{7B3978DD-AE4F-81E3-2D7B-A9D561EC2425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6476575" y="3722452"/>
                      <a:ext cx="91080" cy="125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8">
                  <p14:nvContentPartPr>
                    <p14:cNvPr id="64" name="잉크 63">
                      <a:extLst>
                        <a:ext uri="{FF2B5EF4-FFF2-40B4-BE49-F238E27FC236}">
                          <a16:creationId xmlns:a16="http://schemas.microsoft.com/office/drawing/2014/main" id="{26D8BFFF-174B-994E-40E2-B2C40B65B90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608695" y="3721372"/>
                    <a:ext cx="360" cy="360"/>
                  </p14:xfrm>
                </p:contentPart>
              </mc:Choice>
              <mc:Fallback xmlns="">
                <p:pic>
                  <p:nvPicPr>
                    <p:cNvPr id="64" name="잉크 63">
                      <a:extLst>
                        <a:ext uri="{FF2B5EF4-FFF2-40B4-BE49-F238E27FC236}">
                          <a16:creationId xmlns:a16="http://schemas.microsoft.com/office/drawing/2014/main" id="{26D8BFFF-174B-994E-40E2-B2C40B65B90E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6599695" y="3712372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">
                  <p14:nvContentPartPr>
                    <p14:cNvPr id="66" name="잉크 65">
                      <a:extLst>
                        <a:ext uri="{FF2B5EF4-FFF2-40B4-BE49-F238E27FC236}">
                          <a16:creationId xmlns:a16="http://schemas.microsoft.com/office/drawing/2014/main" id="{FF0DBDE1-AC23-ECB6-B39D-6D85A803421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603295" y="3763132"/>
                    <a:ext cx="5400" cy="80280"/>
                  </p14:xfrm>
                </p:contentPart>
              </mc:Choice>
              <mc:Fallback xmlns="">
                <p:pic>
                  <p:nvPicPr>
                    <p:cNvPr id="66" name="잉크 65">
                      <a:extLst>
                        <a:ext uri="{FF2B5EF4-FFF2-40B4-BE49-F238E27FC236}">
                          <a16:creationId xmlns:a16="http://schemas.microsoft.com/office/drawing/2014/main" id="{FF0DBDE1-AC23-ECB6-B39D-6D85A8034214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6594295" y="3754132"/>
                      <a:ext cx="23040" cy="97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">
                  <p14:nvContentPartPr>
                    <p14:cNvPr id="68" name="잉크 67">
                      <a:extLst>
                        <a:ext uri="{FF2B5EF4-FFF2-40B4-BE49-F238E27FC236}">
                          <a16:creationId xmlns:a16="http://schemas.microsoft.com/office/drawing/2014/main" id="{62FC6554-7DAC-D80C-12D6-88041C5408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660175" y="3724972"/>
                    <a:ext cx="66240" cy="98280"/>
                  </p14:xfrm>
                </p:contentPart>
              </mc:Choice>
              <mc:Fallback xmlns="">
                <p:pic>
                  <p:nvPicPr>
                    <p:cNvPr id="68" name="잉크 67">
                      <a:extLst>
                        <a:ext uri="{FF2B5EF4-FFF2-40B4-BE49-F238E27FC236}">
                          <a16:creationId xmlns:a16="http://schemas.microsoft.com/office/drawing/2014/main" id="{62FC6554-7DAC-D80C-12D6-88041C540899}"/>
                        </a:ext>
                      </a:extLst>
                    </p:cNvPr>
                    <p:cNvPicPr/>
                    <p:nvPr/>
                  </p:nvPicPr>
                  <p:blipFill>
                    <a:blip r:embed="rId42"/>
                    <a:stretch>
                      <a:fillRect/>
                    </a:stretch>
                  </p:blipFill>
                  <p:spPr>
                    <a:xfrm>
                      <a:off x="6651175" y="3716332"/>
                      <a:ext cx="83880" cy="115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">
                  <p14:nvContentPartPr>
                    <p14:cNvPr id="70" name="잉크 69">
                      <a:extLst>
                        <a:ext uri="{FF2B5EF4-FFF2-40B4-BE49-F238E27FC236}">
                          <a16:creationId xmlns:a16="http://schemas.microsoft.com/office/drawing/2014/main" id="{5FBECE39-1840-A3E1-2088-0089DAB5122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82935" y="3696892"/>
                    <a:ext cx="84960" cy="132480"/>
                  </p14:xfrm>
                </p:contentPart>
              </mc:Choice>
              <mc:Fallback xmlns="">
                <p:pic>
                  <p:nvPicPr>
                    <p:cNvPr id="70" name="잉크 69">
                      <a:extLst>
                        <a:ext uri="{FF2B5EF4-FFF2-40B4-BE49-F238E27FC236}">
                          <a16:creationId xmlns:a16="http://schemas.microsoft.com/office/drawing/2014/main" id="{5FBECE39-1840-A3E1-2088-0089DAB5122A}"/>
                        </a:ext>
                      </a:extLst>
                    </p:cNvPr>
                    <p:cNvPicPr/>
                    <p:nvPr/>
                  </p:nvPicPr>
                  <p:blipFill>
                    <a:blip r:embed="rId44"/>
                    <a:stretch>
                      <a:fillRect/>
                    </a:stretch>
                  </p:blipFill>
                  <p:spPr>
                    <a:xfrm>
                      <a:off x="6774295" y="3688252"/>
                      <a:ext cx="102600" cy="1501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72" name="잉크 71">
                    <a:extLst>
                      <a:ext uri="{FF2B5EF4-FFF2-40B4-BE49-F238E27FC236}">
                        <a16:creationId xmlns:a16="http://schemas.microsoft.com/office/drawing/2014/main" id="{4D6D008E-19A4-7B3A-84EB-A68DF64BB565}"/>
                      </a:ext>
                    </a:extLst>
                  </p14:cNvPr>
                  <p14:cNvContentPartPr/>
                  <p14:nvPr/>
                </p14:nvContentPartPr>
                <p14:xfrm>
                  <a:off x="4005835" y="3416702"/>
                  <a:ext cx="360" cy="360"/>
                </p14:xfrm>
              </p:contentPart>
            </mc:Choice>
            <mc:Fallback xmlns="">
              <p:pic>
                <p:nvPicPr>
                  <p:cNvPr id="72" name="잉크 71">
                    <a:extLst>
                      <a:ext uri="{FF2B5EF4-FFF2-40B4-BE49-F238E27FC236}">
                        <a16:creationId xmlns:a16="http://schemas.microsoft.com/office/drawing/2014/main" id="{4D6D008E-19A4-7B3A-84EB-A68DF64BB565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3943195" y="3354062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73" name="잉크 72">
                    <a:extLst>
                      <a:ext uri="{FF2B5EF4-FFF2-40B4-BE49-F238E27FC236}">
                        <a16:creationId xmlns:a16="http://schemas.microsoft.com/office/drawing/2014/main" id="{0B8F75D1-EEA9-19D6-78B4-A8A408358748}"/>
                      </a:ext>
                    </a:extLst>
                  </p14:cNvPr>
                  <p14:cNvContentPartPr/>
                  <p14:nvPr/>
                </p14:nvContentPartPr>
                <p14:xfrm>
                  <a:off x="4317235" y="2629022"/>
                  <a:ext cx="329040" cy="703440"/>
                </p14:xfrm>
              </p:contentPart>
            </mc:Choice>
            <mc:Fallback xmlns="">
              <p:pic>
                <p:nvPicPr>
                  <p:cNvPr id="73" name="잉크 72">
                    <a:extLst>
                      <a:ext uri="{FF2B5EF4-FFF2-40B4-BE49-F238E27FC236}">
                        <a16:creationId xmlns:a16="http://schemas.microsoft.com/office/drawing/2014/main" id="{0B8F75D1-EEA9-19D6-78B4-A8A408358748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4254235" y="2566022"/>
                    <a:ext cx="454680" cy="82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74" name="잉크 73">
                    <a:extLst>
                      <a:ext uri="{FF2B5EF4-FFF2-40B4-BE49-F238E27FC236}">
                        <a16:creationId xmlns:a16="http://schemas.microsoft.com/office/drawing/2014/main" id="{47DA1D95-442D-59A6-A209-43B0F22055CD}"/>
                      </a:ext>
                    </a:extLst>
                  </p14:cNvPr>
                  <p14:cNvContentPartPr/>
                  <p14:nvPr/>
                </p14:nvContentPartPr>
                <p14:xfrm>
                  <a:off x="3240835" y="3584102"/>
                  <a:ext cx="594360" cy="500400"/>
                </p14:xfrm>
              </p:contentPart>
            </mc:Choice>
            <mc:Fallback xmlns="">
              <p:pic>
                <p:nvPicPr>
                  <p:cNvPr id="74" name="잉크 73">
                    <a:extLst>
                      <a:ext uri="{FF2B5EF4-FFF2-40B4-BE49-F238E27FC236}">
                        <a16:creationId xmlns:a16="http://schemas.microsoft.com/office/drawing/2014/main" id="{47DA1D95-442D-59A6-A209-43B0F22055CD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3178195" y="3521462"/>
                    <a:ext cx="720000" cy="62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75" name="잉크 74">
                    <a:extLst>
                      <a:ext uri="{FF2B5EF4-FFF2-40B4-BE49-F238E27FC236}">
                        <a16:creationId xmlns:a16="http://schemas.microsoft.com/office/drawing/2014/main" id="{E941B540-879D-1AD0-3541-A55E0B742485}"/>
                      </a:ext>
                    </a:extLst>
                  </p14:cNvPr>
                  <p14:cNvContentPartPr/>
                  <p14:nvPr/>
                </p14:nvContentPartPr>
                <p14:xfrm>
                  <a:off x="6020395" y="2854742"/>
                  <a:ext cx="451440" cy="394920"/>
                </p14:xfrm>
              </p:contentPart>
            </mc:Choice>
            <mc:Fallback xmlns="">
              <p:pic>
                <p:nvPicPr>
                  <p:cNvPr id="75" name="잉크 74">
                    <a:extLst>
                      <a:ext uri="{FF2B5EF4-FFF2-40B4-BE49-F238E27FC236}">
                        <a16:creationId xmlns:a16="http://schemas.microsoft.com/office/drawing/2014/main" id="{E941B540-879D-1AD0-3541-A55E0B742485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5957755" y="2792102"/>
                    <a:ext cx="577080" cy="520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77" name="잉크 76">
                    <a:extLst>
                      <a:ext uri="{FF2B5EF4-FFF2-40B4-BE49-F238E27FC236}">
                        <a16:creationId xmlns:a16="http://schemas.microsoft.com/office/drawing/2014/main" id="{A5B73D21-10F7-6275-5B1A-A9214F4E7547}"/>
                      </a:ext>
                    </a:extLst>
                  </p14:cNvPr>
                  <p14:cNvContentPartPr/>
                  <p14:nvPr/>
                </p14:nvContentPartPr>
                <p14:xfrm>
                  <a:off x="6606115" y="4842302"/>
                  <a:ext cx="610560" cy="366840"/>
                </p14:xfrm>
              </p:contentPart>
            </mc:Choice>
            <mc:Fallback xmlns="">
              <p:pic>
                <p:nvPicPr>
                  <p:cNvPr id="77" name="잉크 76">
                    <a:extLst>
                      <a:ext uri="{FF2B5EF4-FFF2-40B4-BE49-F238E27FC236}">
                        <a16:creationId xmlns:a16="http://schemas.microsoft.com/office/drawing/2014/main" id="{A5B73D21-10F7-6275-5B1A-A9214F4E7547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6543115" y="4779662"/>
                    <a:ext cx="736200" cy="49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78" name="잉크 77">
                    <a:extLst>
                      <a:ext uri="{FF2B5EF4-FFF2-40B4-BE49-F238E27FC236}">
                        <a16:creationId xmlns:a16="http://schemas.microsoft.com/office/drawing/2014/main" id="{739A4E55-BBA0-B24D-8F82-AB58745769D8}"/>
                      </a:ext>
                    </a:extLst>
                  </p14:cNvPr>
                  <p14:cNvContentPartPr/>
                  <p14:nvPr/>
                </p14:nvContentPartPr>
                <p14:xfrm>
                  <a:off x="5740675" y="5439542"/>
                  <a:ext cx="413640" cy="529920"/>
                </p14:xfrm>
              </p:contentPart>
            </mc:Choice>
            <mc:Fallback xmlns="">
              <p:pic>
                <p:nvPicPr>
                  <p:cNvPr id="78" name="잉크 77">
                    <a:extLst>
                      <a:ext uri="{FF2B5EF4-FFF2-40B4-BE49-F238E27FC236}">
                        <a16:creationId xmlns:a16="http://schemas.microsoft.com/office/drawing/2014/main" id="{739A4E55-BBA0-B24D-8F82-AB58745769D8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5678035" y="5376902"/>
                    <a:ext cx="539280" cy="65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79" name="잉크 78">
                    <a:extLst>
                      <a:ext uri="{FF2B5EF4-FFF2-40B4-BE49-F238E27FC236}">
                        <a16:creationId xmlns:a16="http://schemas.microsoft.com/office/drawing/2014/main" id="{50857C4E-B473-CF42-5128-2AF063D6DB2B}"/>
                      </a:ext>
                    </a:extLst>
                  </p14:cNvPr>
                  <p14:cNvContentPartPr/>
                  <p14:nvPr/>
                </p14:nvContentPartPr>
                <p14:xfrm>
                  <a:off x="3850675" y="4947782"/>
                  <a:ext cx="521640" cy="1034640"/>
                </p14:xfrm>
              </p:contentPart>
            </mc:Choice>
            <mc:Fallback xmlns="">
              <p:pic>
                <p:nvPicPr>
                  <p:cNvPr id="79" name="잉크 78">
                    <a:extLst>
                      <a:ext uri="{FF2B5EF4-FFF2-40B4-BE49-F238E27FC236}">
                        <a16:creationId xmlns:a16="http://schemas.microsoft.com/office/drawing/2014/main" id="{50857C4E-B473-CF42-5128-2AF063D6DB2B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3787675" y="4884782"/>
                    <a:ext cx="647280" cy="116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80" name="잉크 79">
                    <a:extLst>
                      <a:ext uri="{FF2B5EF4-FFF2-40B4-BE49-F238E27FC236}">
                        <a16:creationId xmlns:a16="http://schemas.microsoft.com/office/drawing/2014/main" id="{73E82746-2D08-59ED-2A6B-9F2CBF41AFEB}"/>
                      </a:ext>
                    </a:extLst>
                  </p14:cNvPr>
                  <p14:cNvContentPartPr/>
                  <p14:nvPr/>
                </p14:nvContentPartPr>
                <p14:xfrm>
                  <a:off x="7022505" y="4107375"/>
                  <a:ext cx="48960" cy="24120"/>
                </p14:xfrm>
              </p:contentPart>
            </mc:Choice>
            <mc:Fallback xmlns="">
              <p:pic>
                <p:nvPicPr>
                  <p:cNvPr id="80" name="잉크 79">
                    <a:extLst>
                      <a:ext uri="{FF2B5EF4-FFF2-40B4-BE49-F238E27FC236}">
                        <a16:creationId xmlns:a16="http://schemas.microsoft.com/office/drawing/2014/main" id="{73E82746-2D08-59ED-2A6B-9F2CBF41AFEB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6959505" y="4044735"/>
                    <a:ext cx="174600" cy="14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81" name="잉크 80">
                    <a:extLst>
                      <a:ext uri="{FF2B5EF4-FFF2-40B4-BE49-F238E27FC236}">
                        <a16:creationId xmlns:a16="http://schemas.microsoft.com/office/drawing/2014/main" id="{257CA923-903F-72C9-ED97-4CFD0B56FF09}"/>
                      </a:ext>
                    </a:extLst>
                  </p14:cNvPr>
                  <p14:cNvContentPartPr/>
                  <p14:nvPr/>
                </p14:nvContentPartPr>
                <p14:xfrm>
                  <a:off x="6712905" y="4146255"/>
                  <a:ext cx="113040" cy="69840"/>
                </p14:xfrm>
              </p:contentPart>
            </mc:Choice>
            <mc:Fallback xmlns="">
              <p:pic>
                <p:nvPicPr>
                  <p:cNvPr id="81" name="잉크 80">
                    <a:extLst>
                      <a:ext uri="{FF2B5EF4-FFF2-40B4-BE49-F238E27FC236}">
                        <a16:creationId xmlns:a16="http://schemas.microsoft.com/office/drawing/2014/main" id="{257CA923-903F-72C9-ED97-4CFD0B56FF09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6694905" y="4128255"/>
                    <a:ext cx="148680" cy="10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82" name="잉크 81">
                    <a:extLst>
                      <a:ext uri="{FF2B5EF4-FFF2-40B4-BE49-F238E27FC236}">
                        <a16:creationId xmlns:a16="http://schemas.microsoft.com/office/drawing/2014/main" id="{9121471C-6657-81E8-BF4D-282B1B3060E6}"/>
                      </a:ext>
                    </a:extLst>
                  </p14:cNvPr>
                  <p14:cNvContentPartPr/>
                  <p14:nvPr/>
                </p14:nvContentPartPr>
                <p14:xfrm>
                  <a:off x="6731625" y="4178655"/>
                  <a:ext cx="121680" cy="47880"/>
                </p14:xfrm>
              </p:contentPart>
            </mc:Choice>
            <mc:Fallback xmlns="">
              <p:pic>
                <p:nvPicPr>
                  <p:cNvPr id="82" name="잉크 81">
                    <a:extLst>
                      <a:ext uri="{FF2B5EF4-FFF2-40B4-BE49-F238E27FC236}">
                        <a16:creationId xmlns:a16="http://schemas.microsoft.com/office/drawing/2014/main" id="{9121471C-6657-81E8-BF4D-282B1B3060E6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6713985" y="4161015"/>
                    <a:ext cx="157320" cy="8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83" name="잉크 82">
                    <a:extLst>
                      <a:ext uri="{FF2B5EF4-FFF2-40B4-BE49-F238E27FC236}">
                        <a16:creationId xmlns:a16="http://schemas.microsoft.com/office/drawing/2014/main" id="{C242DBAA-F679-D575-D7E3-EEAAB6CA6EC4}"/>
                      </a:ext>
                    </a:extLst>
                  </p14:cNvPr>
                  <p14:cNvContentPartPr/>
                  <p14:nvPr/>
                </p14:nvContentPartPr>
                <p14:xfrm>
                  <a:off x="6949425" y="4207815"/>
                  <a:ext cx="142920" cy="17280"/>
                </p14:xfrm>
              </p:contentPart>
            </mc:Choice>
            <mc:Fallback xmlns="">
              <p:pic>
                <p:nvPicPr>
                  <p:cNvPr id="83" name="잉크 82">
                    <a:extLst>
                      <a:ext uri="{FF2B5EF4-FFF2-40B4-BE49-F238E27FC236}">
                        <a16:creationId xmlns:a16="http://schemas.microsoft.com/office/drawing/2014/main" id="{C242DBAA-F679-D575-D7E3-EEAAB6CA6EC4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6931785" y="4189815"/>
                    <a:ext cx="178560" cy="5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84" name="잉크 83">
                    <a:extLst>
                      <a:ext uri="{FF2B5EF4-FFF2-40B4-BE49-F238E27FC236}">
                        <a16:creationId xmlns:a16="http://schemas.microsoft.com/office/drawing/2014/main" id="{43632E40-3FFE-7F95-ACA9-C87D158DFF27}"/>
                      </a:ext>
                    </a:extLst>
                  </p14:cNvPr>
                  <p14:cNvContentPartPr/>
                  <p14:nvPr/>
                </p14:nvContentPartPr>
                <p14:xfrm>
                  <a:off x="6754305" y="4320135"/>
                  <a:ext cx="105120" cy="66960"/>
                </p14:xfrm>
              </p:contentPart>
            </mc:Choice>
            <mc:Fallback xmlns="">
              <p:pic>
                <p:nvPicPr>
                  <p:cNvPr id="84" name="잉크 83">
                    <a:extLst>
                      <a:ext uri="{FF2B5EF4-FFF2-40B4-BE49-F238E27FC236}">
                        <a16:creationId xmlns:a16="http://schemas.microsoft.com/office/drawing/2014/main" id="{43632E40-3FFE-7F95-ACA9-C87D158DFF27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6736305" y="4302135"/>
                    <a:ext cx="140760" cy="10260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CC52298C-6EE8-477D-5207-0F63B2A33A64}"/>
                  </a:ext>
                </a:extLst>
              </p:cNvPr>
              <p:cNvGrpSpPr/>
              <p:nvPr/>
            </p:nvGrpSpPr>
            <p:grpSpPr>
              <a:xfrm>
                <a:off x="6860145" y="4313655"/>
                <a:ext cx="136080" cy="262080"/>
                <a:chOff x="6860145" y="4313655"/>
                <a:chExt cx="136080" cy="2620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69">
                  <p14:nvContentPartPr>
                    <p14:cNvPr id="85" name="잉크 84">
                      <a:extLst>
                        <a:ext uri="{FF2B5EF4-FFF2-40B4-BE49-F238E27FC236}">
                          <a16:creationId xmlns:a16="http://schemas.microsoft.com/office/drawing/2014/main" id="{13895917-FD43-68E9-62C0-292670CB8A2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60145" y="4315455"/>
                    <a:ext cx="4320" cy="94680"/>
                  </p14:xfrm>
                </p:contentPart>
              </mc:Choice>
              <mc:Fallback xmlns="">
                <p:pic>
                  <p:nvPicPr>
                    <p:cNvPr id="85" name="잉크 84">
                      <a:extLst>
                        <a:ext uri="{FF2B5EF4-FFF2-40B4-BE49-F238E27FC236}">
                          <a16:creationId xmlns:a16="http://schemas.microsoft.com/office/drawing/2014/main" id="{13895917-FD43-68E9-62C0-292670CB8A24}"/>
                        </a:ext>
                      </a:extLst>
                    </p:cNvPr>
                    <p:cNvPicPr/>
                    <p:nvPr/>
                  </p:nvPicPr>
                  <p:blipFill>
                    <a:blip r:embed="rId70"/>
                    <a:stretch>
                      <a:fillRect/>
                    </a:stretch>
                  </p:blipFill>
                  <p:spPr>
                    <a:xfrm>
                      <a:off x="6842505" y="4297815"/>
                      <a:ext cx="39960" cy="130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1">
                  <p14:nvContentPartPr>
                    <p14:cNvPr id="86" name="잉크 85">
                      <a:extLst>
                        <a:ext uri="{FF2B5EF4-FFF2-40B4-BE49-F238E27FC236}">
                          <a16:creationId xmlns:a16="http://schemas.microsoft.com/office/drawing/2014/main" id="{47165C6E-AD28-1F6A-8E43-5C2758177B8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8345" y="4313655"/>
                    <a:ext cx="18360" cy="149400"/>
                  </p14:xfrm>
                </p:contentPart>
              </mc:Choice>
              <mc:Fallback xmlns="">
                <p:pic>
                  <p:nvPicPr>
                    <p:cNvPr id="86" name="잉크 85">
                      <a:extLst>
                        <a:ext uri="{FF2B5EF4-FFF2-40B4-BE49-F238E27FC236}">
                          <a16:creationId xmlns:a16="http://schemas.microsoft.com/office/drawing/2014/main" id="{47165C6E-AD28-1F6A-8E43-5C2758177B82}"/>
                        </a:ext>
                      </a:extLst>
                    </p:cNvPr>
                    <p:cNvPicPr/>
                    <p:nvPr/>
                  </p:nvPicPr>
                  <p:blipFill>
                    <a:blip r:embed="rId72"/>
                    <a:stretch>
                      <a:fillRect/>
                    </a:stretch>
                  </p:blipFill>
                  <p:spPr>
                    <a:xfrm>
                      <a:off x="6930345" y="4296015"/>
                      <a:ext cx="54000" cy="18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3">
                  <p14:nvContentPartPr>
                    <p14:cNvPr id="88" name="잉크 87">
                      <a:extLst>
                        <a:ext uri="{FF2B5EF4-FFF2-40B4-BE49-F238E27FC236}">
                          <a16:creationId xmlns:a16="http://schemas.microsoft.com/office/drawing/2014/main" id="{93BCE213-F11E-5C7A-2EDE-8EB02CBE3A4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69585" y="4319775"/>
                    <a:ext cx="26640" cy="255960"/>
                  </p14:xfrm>
                </p:contentPart>
              </mc:Choice>
              <mc:Fallback xmlns="">
                <p:pic>
                  <p:nvPicPr>
                    <p:cNvPr id="88" name="잉크 87">
                      <a:extLst>
                        <a:ext uri="{FF2B5EF4-FFF2-40B4-BE49-F238E27FC236}">
                          <a16:creationId xmlns:a16="http://schemas.microsoft.com/office/drawing/2014/main" id="{93BCE213-F11E-5C7A-2EDE-8EB02CBE3A4E}"/>
                        </a:ext>
                      </a:extLst>
                    </p:cNvPr>
                    <p:cNvPicPr/>
                    <p:nvPr/>
                  </p:nvPicPr>
                  <p:blipFill>
                    <a:blip r:embed="rId74"/>
                    <a:stretch>
                      <a:fillRect/>
                    </a:stretch>
                  </p:blipFill>
                  <p:spPr>
                    <a:xfrm>
                      <a:off x="6951945" y="4301775"/>
                      <a:ext cx="62280" cy="2916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90" name="잉크 89">
                    <a:extLst>
                      <a:ext uri="{FF2B5EF4-FFF2-40B4-BE49-F238E27FC236}">
                        <a16:creationId xmlns:a16="http://schemas.microsoft.com/office/drawing/2014/main" id="{159B9739-41E6-73CB-025C-695828DFC12E}"/>
                      </a:ext>
                    </a:extLst>
                  </p14:cNvPr>
                  <p14:cNvContentPartPr/>
                  <p14:nvPr/>
                </p14:nvContentPartPr>
                <p14:xfrm>
                  <a:off x="6816945" y="4257495"/>
                  <a:ext cx="196920" cy="17640"/>
                </p14:xfrm>
              </p:contentPart>
            </mc:Choice>
            <mc:Fallback xmlns="">
              <p:pic>
                <p:nvPicPr>
                  <p:cNvPr id="90" name="잉크 89">
                    <a:extLst>
                      <a:ext uri="{FF2B5EF4-FFF2-40B4-BE49-F238E27FC236}">
                        <a16:creationId xmlns:a16="http://schemas.microsoft.com/office/drawing/2014/main" id="{159B9739-41E6-73CB-025C-695828DFC12E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6807945" y="4248855"/>
                    <a:ext cx="214560" cy="3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91" name="잉크 90">
                    <a:extLst>
                      <a:ext uri="{FF2B5EF4-FFF2-40B4-BE49-F238E27FC236}">
                        <a16:creationId xmlns:a16="http://schemas.microsoft.com/office/drawing/2014/main" id="{44FFC5D1-3FBE-F3BF-633E-EC2B446B2F86}"/>
                      </a:ext>
                    </a:extLst>
                  </p14:cNvPr>
                  <p14:cNvContentPartPr/>
                  <p14:nvPr/>
                </p14:nvContentPartPr>
                <p14:xfrm>
                  <a:off x="6793545" y="4263615"/>
                  <a:ext cx="233640" cy="5760"/>
                </p14:xfrm>
              </p:contentPart>
            </mc:Choice>
            <mc:Fallback xmlns="">
              <p:pic>
                <p:nvPicPr>
                  <p:cNvPr id="91" name="잉크 90">
                    <a:extLst>
                      <a:ext uri="{FF2B5EF4-FFF2-40B4-BE49-F238E27FC236}">
                        <a16:creationId xmlns:a16="http://schemas.microsoft.com/office/drawing/2014/main" id="{44FFC5D1-3FBE-F3BF-633E-EC2B446B2F86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6784905" y="4254615"/>
                    <a:ext cx="251280" cy="2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92" name="잉크 91">
                    <a:extLst>
                      <a:ext uri="{FF2B5EF4-FFF2-40B4-BE49-F238E27FC236}">
                        <a16:creationId xmlns:a16="http://schemas.microsoft.com/office/drawing/2014/main" id="{DC8E3F37-1F4F-783E-6891-7EBF9DCB7263}"/>
                      </a:ext>
                    </a:extLst>
                  </p14:cNvPr>
                  <p14:cNvContentPartPr/>
                  <p14:nvPr/>
                </p14:nvContentPartPr>
                <p14:xfrm>
                  <a:off x="6891465" y="4271175"/>
                  <a:ext cx="37080" cy="93240"/>
                </p14:xfrm>
              </p:contentPart>
            </mc:Choice>
            <mc:Fallback xmlns="">
              <p:pic>
                <p:nvPicPr>
                  <p:cNvPr id="92" name="잉크 91">
                    <a:extLst>
                      <a:ext uri="{FF2B5EF4-FFF2-40B4-BE49-F238E27FC236}">
                        <a16:creationId xmlns:a16="http://schemas.microsoft.com/office/drawing/2014/main" id="{DC8E3F37-1F4F-783E-6891-7EBF9DCB7263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6882465" y="4262175"/>
                    <a:ext cx="54720" cy="1108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BD22084D-ED6F-0C20-54B5-7F9AAE452B8D}"/>
                    </a:ext>
                  </a:extLst>
                </p14:cNvPr>
                <p14:cNvContentPartPr/>
                <p14:nvPr/>
              </p14:nvContentPartPr>
              <p14:xfrm>
                <a:off x="7917675" y="3694174"/>
                <a:ext cx="93960" cy="18792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BD22084D-ED6F-0C20-54B5-7F9AAE452B8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909035" y="3685534"/>
                  <a:ext cx="111600" cy="205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D2E8926E-9A34-5ABC-D784-6D030FEC868B}"/>
                </a:ext>
              </a:extLst>
            </p:cNvPr>
            <p:cNvGrpSpPr/>
            <p:nvPr/>
          </p:nvGrpSpPr>
          <p:grpSpPr>
            <a:xfrm>
              <a:off x="7840995" y="3559534"/>
              <a:ext cx="844200" cy="459360"/>
              <a:chOff x="7840995" y="3559534"/>
              <a:chExt cx="844200" cy="459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95" name="잉크 94">
                    <a:extLst>
                      <a:ext uri="{FF2B5EF4-FFF2-40B4-BE49-F238E27FC236}">
                        <a16:creationId xmlns:a16="http://schemas.microsoft.com/office/drawing/2014/main" id="{2B713736-EFD2-869C-8204-AC1A73A83372}"/>
                      </a:ext>
                    </a:extLst>
                  </p14:cNvPr>
                  <p14:cNvContentPartPr/>
                  <p14:nvPr/>
                </p14:nvContentPartPr>
                <p14:xfrm>
                  <a:off x="8144475" y="3632974"/>
                  <a:ext cx="60120" cy="237600"/>
                </p14:xfrm>
              </p:contentPart>
            </mc:Choice>
            <mc:Fallback xmlns="">
              <p:pic>
                <p:nvPicPr>
                  <p:cNvPr id="95" name="잉크 94">
                    <a:extLst>
                      <a:ext uri="{FF2B5EF4-FFF2-40B4-BE49-F238E27FC236}">
                        <a16:creationId xmlns:a16="http://schemas.microsoft.com/office/drawing/2014/main" id="{2B713736-EFD2-869C-8204-AC1A73A83372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8081835" y="3570334"/>
                    <a:ext cx="185760" cy="36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6" name="잉크 95">
                    <a:extLst>
                      <a:ext uri="{FF2B5EF4-FFF2-40B4-BE49-F238E27FC236}">
                        <a16:creationId xmlns:a16="http://schemas.microsoft.com/office/drawing/2014/main" id="{5126BDB2-6B3C-B816-E969-CDF415B3D51B}"/>
                      </a:ext>
                    </a:extLst>
                  </p14:cNvPr>
                  <p14:cNvContentPartPr/>
                  <p14:nvPr/>
                </p14:nvContentPartPr>
                <p14:xfrm>
                  <a:off x="7993275" y="3809374"/>
                  <a:ext cx="49680" cy="117720"/>
                </p14:xfrm>
              </p:contentPart>
            </mc:Choice>
            <mc:Fallback xmlns="">
              <p:pic>
                <p:nvPicPr>
                  <p:cNvPr id="96" name="잉크 95">
                    <a:extLst>
                      <a:ext uri="{FF2B5EF4-FFF2-40B4-BE49-F238E27FC236}">
                        <a16:creationId xmlns:a16="http://schemas.microsoft.com/office/drawing/2014/main" id="{5126BDB2-6B3C-B816-E969-CDF415B3D51B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7930275" y="3746374"/>
                    <a:ext cx="175320" cy="24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7" name="잉크 96">
                    <a:extLst>
                      <a:ext uri="{FF2B5EF4-FFF2-40B4-BE49-F238E27FC236}">
                        <a16:creationId xmlns:a16="http://schemas.microsoft.com/office/drawing/2014/main" id="{0E7F4339-566D-D9D6-B516-00998AE6C49A}"/>
                      </a:ext>
                    </a:extLst>
                  </p14:cNvPr>
                  <p14:cNvContentPartPr/>
                  <p14:nvPr/>
                </p14:nvContentPartPr>
                <p14:xfrm>
                  <a:off x="7840995" y="3559534"/>
                  <a:ext cx="844200" cy="459360"/>
                </p14:xfrm>
              </p:contentPart>
            </mc:Choice>
            <mc:Fallback xmlns="">
              <p:pic>
                <p:nvPicPr>
                  <p:cNvPr id="97" name="잉크 96">
                    <a:extLst>
                      <a:ext uri="{FF2B5EF4-FFF2-40B4-BE49-F238E27FC236}">
                        <a16:creationId xmlns:a16="http://schemas.microsoft.com/office/drawing/2014/main" id="{0E7F4339-566D-D9D6-B516-00998AE6C49A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7778355" y="3496894"/>
                    <a:ext cx="969840" cy="58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9" name="잉크 98">
                    <a:extLst>
                      <a:ext uri="{FF2B5EF4-FFF2-40B4-BE49-F238E27FC236}">
                        <a16:creationId xmlns:a16="http://schemas.microsoft.com/office/drawing/2014/main" id="{8B1E52CD-553F-8334-FDBC-505182680279}"/>
                      </a:ext>
                    </a:extLst>
                  </p14:cNvPr>
                  <p14:cNvContentPartPr/>
                  <p14:nvPr/>
                </p14:nvContentPartPr>
                <p14:xfrm>
                  <a:off x="8684115" y="3631894"/>
                  <a:ext cx="360" cy="360"/>
                </p14:xfrm>
              </p:contentPart>
            </mc:Choice>
            <mc:Fallback xmlns="">
              <p:pic>
                <p:nvPicPr>
                  <p:cNvPr id="99" name="잉크 98">
                    <a:extLst>
                      <a:ext uri="{FF2B5EF4-FFF2-40B4-BE49-F238E27FC236}">
                        <a16:creationId xmlns:a16="http://schemas.microsoft.com/office/drawing/2014/main" id="{8B1E52CD-553F-8334-FDBC-505182680279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8621475" y="3568894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0268945E-B16B-F199-92B9-5EE393373208}"/>
                  </a:ext>
                </a:extLst>
              </p14:cNvPr>
              <p14:cNvContentPartPr/>
              <p14:nvPr/>
            </p14:nvContentPartPr>
            <p14:xfrm>
              <a:off x="6507290" y="3685109"/>
              <a:ext cx="360" cy="1998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0268945E-B16B-F199-92B9-5EE39337320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498290" y="3676109"/>
                <a:ext cx="18000" cy="21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0408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722D92-B4CC-ADCE-4D46-4F9233A27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Complex Number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FB25E3C3-CBF6-71AA-D101-DBD1B88E5530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ore-KR" sz="3600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kumimoji="1" lang="en-US" altLang="ko-Kore-KR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kumimoji="1" lang="en-US" altLang="ko-Kore-KR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kumimoji="1" lang="en-US" altLang="ko-Kore-KR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𝑠𝑖𝑛</m:t>
                    </m:r>
                    <m:r>
                      <a:rPr kumimoji="1" lang="en-US" altLang="ko-Kore-KR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kumimoji="1" lang="en-US" altLang="ko-Kore-KR" sz="10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3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ko-K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ore-K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kumimoji="1" lang="en-US" altLang="ko-KR" sz="3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kumimoji="1" lang="en-US" altLang="ko-Kore-KR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ko-KR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1" lang="en-US" altLang="ko-KR" sz="3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kumimoji="1" lang="en-US" altLang="ko-Kore-KR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ko-Kore-KR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kumimoji="1" lang="en-US" altLang="ko-Kore-KR" sz="3200" dirty="0"/>
              </a:p>
              <a:p>
                <a:endParaRPr kumimoji="1" lang="ko-Kore-KR" altLang="en-US" sz="3200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FB25E3C3-CBF6-71AA-D101-DBD1B88E55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451" t="-181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DB3362B8-6BE4-66EB-1FEF-5FA3F9C54CD7}"/>
              </a:ext>
            </a:extLst>
          </p:cNvPr>
          <p:cNvGrpSpPr/>
          <p:nvPr/>
        </p:nvGrpSpPr>
        <p:grpSpPr>
          <a:xfrm>
            <a:off x="3419436" y="2679484"/>
            <a:ext cx="5353127" cy="3802670"/>
            <a:chOff x="3419436" y="2515827"/>
            <a:chExt cx="5353127" cy="3802670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99AEB48F-D2F4-6296-5F8C-503F9496E107}"/>
                </a:ext>
              </a:extLst>
            </p:cNvPr>
            <p:cNvGrpSpPr/>
            <p:nvPr/>
          </p:nvGrpSpPr>
          <p:grpSpPr>
            <a:xfrm>
              <a:off x="3419436" y="2515827"/>
              <a:ext cx="5353127" cy="3802670"/>
              <a:chOff x="2758380" y="2454044"/>
              <a:chExt cx="5353127" cy="3802670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A2135578-CDB7-1561-926F-C3B9984A5C17}"/>
                  </a:ext>
                </a:extLst>
              </p:cNvPr>
              <p:cNvGrpSpPr/>
              <p:nvPr/>
            </p:nvGrpSpPr>
            <p:grpSpPr>
              <a:xfrm>
                <a:off x="2758380" y="2454044"/>
                <a:ext cx="5353127" cy="3802670"/>
                <a:chOff x="3538890" y="2313275"/>
                <a:chExt cx="4990649" cy="3974123"/>
              </a:xfrm>
            </p:grpSpPr>
            <p:pic>
              <p:nvPicPr>
                <p:cNvPr id="30" name="그림 29">
                  <a:extLst>
                    <a:ext uri="{FF2B5EF4-FFF2-40B4-BE49-F238E27FC236}">
                      <a16:creationId xmlns:a16="http://schemas.microsoft.com/office/drawing/2014/main" id="{463F859F-E3A1-3C38-F4E4-00623A57C8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17811"/>
                <a:stretch/>
              </p:blipFill>
              <p:spPr>
                <a:xfrm>
                  <a:off x="3538890" y="2313275"/>
                  <a:ext cx="4990649" cy="3974123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31" name="잉크 30">
                      <a:extLst>
                        <a:ext uri="{FF2B5EF4-FFF2-40B4-BE49-F238E27FC236}">
                          <a16:creationId xmlns:a16="http://schemas.microsoft.com/office/drawing/2014/main" id="{4751EA1B-B83D-FBD0-DCF6-A43B8622019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916142" y="3254760"/>
                    <a:ext cx="965880" cy="991440"/>
                  </p14:xfrm>
                </p:contentPart>
              </mc:Choice>
              <mc:Fallback xmlns="">
                <p:pic>
                  <p:nvPicPr>
                    <p:cNvPr id="31" name="잉크 30">
                      <a:extLst>
                        <a:ext uri="{FF2B5EF4-FFF2-40B4-BE49-F238E27FC236}">
                          <a16:creationId xmlns:a16="http://schemas.microsoft.com/office/drawing/2014/main" id="{4751EA1B-B83D-FBD0-DCF6-A43B86220190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5907749" y="3245354"/>
                      <a:ext cx="982331" cy="100987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33" name="잉크 32">
                      <a:extLst>
                        <a:ext uri="{FF2B5EF4-FFF2-40B4-BE49-F238E27FC236}">
                          <a16:creationId xmlns:a16="http://schemas.microsoft.com/office/drawing/2014/main" id="{6CDAD545-5136-FB56-4BB6-855AA44671E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82742" y="3185280"/>
                    <a:ext cx="89640" cy="109080"/>
                  </p14:xfrm>
                </p:contentPart>
              </mc:Choice>
              <mc:Fallback xmlns="">
                <p:pic>
                  <p:nvPicPr>
                    <p:cNvPr id="33" name="잉크 32">
                      <a:extLst>
                        <a:ext uri="{FF2B5EF4-FFF2-40B4-BE49-F238E27FC236}">
                          <a16:creationId xmlns:a16="http://schemas.microsoft.com/office/drawing/2014/main" id="{6CDAD545-5136-FB56-4BB6-855AA44671E9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6874349" y="3175877"/>
                      <a:ext cx="106091" cy="127511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8D62CC99-0304-0068-A75B-F91D82A38DB3}"/>
                    </a:ext>
                  </a:extLst>
                </p:cNvPr>
                <p:cNvGrpSpPr/>
                <p:nvPr/>
              </p:nvGrpSpPr>
              <p:grpSpPr>
                <a:xfrm>
                  <a:off x="7077894" y="2916521"/>
                  <a:ext cx="332483" cy="269084"/>
                  <a:chOff x="7077894" y="2916521"/>
                  <a:chExt cx="332483" cy="269084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">
                    <p14:nvContentPartPr>
                      <p14:cNvPr id="37" name="잉크 36">
                        <a:extLst>
                          <a:ext uri="{FF2B5EF4-FFF2-40B4-BE49-F238E27FC236}">
                            <a16:creationId xmlns:a16="http://schemas.microsoft.com/office/drawing/2014/main" id="{26692B1D-9B9B-EBE0-55CA-D76B7F7D026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077894" y="3010285"/>
                      <a:ext cx="114840" cy="175320"/>
                    </p14:xfrm>
                  </p:contentPart>
                </mc:Choice>
                <mc:Fallback xmlns="">
                  <p:pic>
                    <p:nvPicPr>
                      <p:cNvPr id="37" name="잉크 36">
                        <a:extLst>
                          <a:ext uri="{FF2B5EF4-FFF2-40B4-BE49-F238E27FC236}">
                            <a16:creationId xmlns:a16="http://schemas.microsoft.com/office/drawing/2014/main" id="{26692B1D-9B9B-EBE0-55CA-D76B7F7D02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069499" y="3000859"/>
                        <a:ext cx="131294" cy="19379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">
                    <p14:nvContentPartPr>
                      <p14:cNvPr id="38" name="잉크 37">
                        <a:extLst>
                          <a:ext uri="{FF2B5EF4-FFF2-40B4-BE49-F238E27FC236}">
                            <a16:creationId xmlns:a16="http://schemas.microsoft.com/office/drawing/2014/main" id="{3AD75343-3452-A8C9-B715-150B2CCEDED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258614" y="2920285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38" name="잉크 37">
                        <a:extLst>
                          <a:ext uri="{FF2B5EF4-FFF2-40B4-BE49-F238E27FC236}">
                            <a16:creationId xmlns:a16="http://schemas.microsoft.com/office/drawing/2014/main" id="{3AD75343-3452-A8C9-B715-150B2CCEDE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249614" y="2911285"/>
                        <a:ext cx="18000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">
                    <p14:nvContentPartPr>
                      <p14:cNvPr id="39" name="잉크 38">
                        <a:extLst>
                          <a:ext uri="{FF2B5EF4-FFF2-40B4-BE49-F238E27FC236}">
                            <a16:creationId xmlns:a16="http://schemas.microsoft.com/office/drawing/2014/main" id="{CB297C4E-CE06-C8B6-3B79-F4420192EB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250334" y="2966725"/>
                      <a:ext cx="6480" cy="57960"/>
                    </p14:xfrm>
                  </p:contentPart>
                </mc:Choice>
                <mc:Fallback xmlns="">
                  <p:pic>
                    <p:nvPicPr>
                      <p:cNvPr id="39" name="잉크 38">
                        <a:extLst>
                          <a:ext uri="{FF2B5EF4-FFF2-40B4-BE49-F238E27FC236}">
                            <a16:creationId xmlns:a16="http://schemas.microsoft.com/office/drawing/2014/main" id="{CB297C4E-CE06-C8B6-3B79-F4420192EB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242234" y="2957377"/>
                        <a:ext cx="22356" cy="7628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">
                    <p14:nvContentPartPr>
                      <p14:cNvPr id="40" name="잉크 39">
                        <a:extLst>
                          <a:ext uri="{FF2B5EF4-FFF2-40B4-BE49-F238E27FC236}">
                            <a16:creationId xmlns:a16="http://schemas.microsoft.com/office/drawing/2014/main" id="{0D4329A5-0A87-79DF-03F9-CDEB8E6737C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18937" y="2916521"/>
                      <a:ext cx="91440" cy="130680"/>
                    </p14:xfrm>
                  </p:contentPart>
                </mc:Choice>
                <mc:Fallback xmlns="">
                  <p:pic>
                    <p:nvPicPr>
                      <p:cNvPr id="40" name="잉크 39">
                        <a:extLst>
                          <a:ext uri="{FF2B5EF4-FFF2-40B4-BE49-F238E27FC236}">
                            <a16:creationId xmlns:a16="http://schemas.microsoft.com/office/drawing/2014/main" id="{0D4329A5-0A87-79DF-03F9-CDEB8E6737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310533" y="2907106"/>
                        <a:ext cx="107913" cy="14913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35" name="잉크 34">
                      <a:extLst>
                        <a:ext uri="{FF2B5EF4-FFF2-40B4-BE49-F238E27FC236}">
                          <a16:creationId xmlns:a16="http://schemas.microsoft.com/office/drawing/2014/main" id="{F441C8BB-E932-30A3-91EC-A51CF9C4A2D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38857" y="4043681"/>
                    <a:ext cx="112320" cy="180360"/>
                  </p14:xfrm>
                </p:contentPart>
              </mc:Choice>
              <mc:Fallback xmlns="">
                <p:pic>
                  <p:nvPicPr>
                    <p:cNvPr id="35" name="잉크 34">
                      <a:extLst>
                        <a:ext uri="{FF2B5EF4-FFF2-40B4-BE49-F238E27FC236}">
                          <a16:creationId xmlns:a16="http://schemas.microsoft.com/office/drawing/2014/main" id="{F441C8BB-E932-30A3-91EC-A51CF9C4A2D7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6130450" y="4034287"/>
                      <a:ext cx="128798" cy="1987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36" name="잉크 35">
                      <a:extLst>
                        <a:ext uri="{FF2B5EF4-FFF2-40B4-BE49-F238E27FC236}">
                          <a16:creationId xmlns:a16="http://schemas.microsoft.com/office/drawing/2014/main" id="{B233D974-CF2B-A16D-5C49-92ACDAC80D8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90777" y="4015601"/>
                    <a:ext cx="87120" cy="124200"/>
                  </p14:xfrm>
                </p:contentPart>
              </mc:Choice>
              <mc:Fallback xmlns="">
                <p:pic>
                  <p:nvPicPr>
                    <p:cNvPr id="36" name="잉크 35">
                      <a:extLst>
                        <a:ext uri="{FF2B5EF4-FFF2-40B4-BE49-F238E27FC236}">
                          <a16:creationId xmlns:a16="http://schemas.microsoft.com/office/drawing/2014/main" id="{B233D974-CF2B-A16D-5C49-92ACDAC80D83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6282400" y="4006192"/>
                      <a:ext cx="103539" cy="142642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44" name="잉크 43">
                    <a:extLst>
                      <a:ext uri="{FF2B5EF4-FFF2-40B4-BE49-F238E27FC236}">
                        <a16:creationId xmlns:a16="http://schemas.microsoft.com/office/drawing/2014/main" id="{897AD156-1642-4153-9116-A854AD486515}"/>
                      </a:ext>
                    </a:extLst>
                  </p14:cNvPr>
                  <p14:cNvContentPartPr/>
                  <p14:nvPr/>
                </p14:nvContentPartPr>
                <p14:xfrm>
                  <a:off x="5580137" y="4436103"/>
                  <a:ext cx="84600" cy="119520"/>
                </p14:xfrm>
              </p:contentPart>
            </mc:Choice>
            <mc:Fallback xmlns="">
              <p:pic>
                <p:nvPicPr>
                  <p:cNvPr id="44" name="잉크 43">
                    <a:extLst>
                      <a:ext uri="{FF2B5EF4-FFF2-40B4-BE49-F238E27FC236}">
                        <a16:creationId xmlns:a16="http://schemas.microsoft.com/office/drawing/2014/main" id="{897AD156-1642-4153-9116-A854AD486515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571137" y="4427103"/>
                    <a:ext cx="102240" cy="13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50" name="잉크 49">
                    <a:extLst>
                      <a:ext uri="{FF2B5EF4-FFF2-40B4-BE49-F238E27FC236}">
                        <a16:creationId xmlns:a16="http://schemas.microsoft.com/office/drawing/2014/main" id="{27F43C72-C1DA-EFA5-714E-491D6C6074B4}"/>
                      </a:ext>
                    </a:extLst>
                  </p14:cNvPr>
                  <p14:cNvContentPartPr/>
                  <p14:nvPr/>
                </p14:nvContentPartPr>
                <p14:xfrm>
                  <a:off x="6035385" y="4434427"/>
                  <a:ext cx="77400" cy="110880"/>
                </p14:xfrm>
              </p:contentPart>
            </mc:Choice>
            <mc:Fallback xmlns="">
              <p:pic>
                <p:nvPicPr>
                  <p:cNvPr id="50" name="잉크 49">
                    <a:extLst>
                      <a:ext uri="{FF2B5EF4-FFF2-40B4-BE49-F238E27FC236}">
                        <a16:creationId xmlns:a16="http://schemas.microsoft.com/office/drawing/2014/main" id="{27F43C72-C1DA-EFA5-714E-491D6C6074B4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6026385" y="4425427"/>
                    <a:ext cx="950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53" name="잉크 52">
                    <a:extLst>
                      <a:ext uri="{FF2B5EF4-FFF2-40B4-BE49-F238E27FC236}">
                        <a16:creationId xmlns:a16="http://schemas.microsoft.com/office/drawing/2014/main" id="{03A6D34C-8DBA-87BA-837A-14C72359EF7F}"/>
                      </a:ext>
                    </a:extLst>
                  </p14:cNvPr>
                  <p14:cNvContentPartPr/>
                  <p14:nvPr/>
                </p14:nvContentPartPr>
                <p14:xfrm>
                  <a:off x="6329173" y="3365587"/>
                  <a:ext cx="126720" cy="110520"/>
                </p14:xfrm>
              </p:contentPart>
            </mc:Choice>
            <mc:Fallback xmlns="">
              <p:pic>
                <p:nvPicPr>
                  <p:cNvPr id="53" name="잉크 52">
                    <a:extLst>
                      <a:ext uri="{FF2B5EF4-FFF2-40B4-BE49-F238E27FC236}">
                        <a16:creationId xmlns:a16="http://schemas.microsoft.com/office/drawing/2014/main" id="{03A6D34C-8DBA-87BA-837A-14C72359EF7F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6320173" y="3356587"/>
                    <a:ext cx="144360" cy="12816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5DB85F6E-708C-8665-0397-2DBDAC2BF7A1}"/>
                  </a:ext>
                </a:extLst>
              </p:cNvPr>
              <p:cNvGrpSpPr/>
              <p:nvPr/>
            </p:nvGrpSpPr>
            <p:grpSpPr>
              <a:xfrm>
                <a:off x="5332457" y="3401227"/>
                <a:ext cx="1144440" cy="1163160"/>
                <a:chOff x="5332457" y="3401227"/>
                <a:chExt cx="1144440" cy="1163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41" name="잉크 40">
                      <a:extLst>
                        <a:ext uri="{FF2B5EF4-FFF2-40B4-BE49-F238E27FC236}">
                          <a16:creationId xmlns:a16="http://schemas.microsoft.com/office/drawing/2014/main" id="{C065DB40-70E9-CCAF-EC6C-F9C4D07C3D3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32457" y="4269423"/>
                    <a:ext cx="1115640" cy="44280"/>
                  </p14:xfrm>
                </p:contentPart>
              </mc:Choice>
              <mc:Fallback xmlns="">
                <p:pic>
                  <p:nvPicPr>
                    <p:cNvPr id="41" name="잉크 40">
                      <a:extLst>
                        <a:ext uri="{FF2B5EF4-FFF2-40B4-BE49-F238E27FC236}">
                          <a16:creationId xmlns:a16="http://schemas.microsoft.com/office/drawing/2014/main" id="{C065DB40-70E9-CCAF-EC6C-F9C4D07C3D34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5323457" y="4260423"/>
                      <a:ext cx="1133280" cy="61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42" name="잉크 41">
                      <a:extLst>
                        <a:ext uri="{FF2B5EF4-FFF2-40B4-BE49-F238E27FC236}">
                          <a16:creationId xmlns:a16="http://schemas.microsoft.com/office/drawing/2014/main" id="{1B906B36-B6BF-9425-74BD-2E16D3C8A9C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391217" y="4186983"/>
                    <a:ext cx="85680" cy="176760"/>
                  </p14:xfrm>
                </p:contentPart>
              </mc:Choice>
              <mc:Fallback xmlns="">
                <p:pic>
                  <p:nvPicPr>
                    <p:cNvPr id="42" name="잉크 41">
                      <a:extLst>
                        <a:ext uri="{FF2B5EF4-FFF2-40B4-BE49-F238E27FC236}">
                          <a16:creationId xmlns:a16="http://schemas.microsoft.com/office/drawing/2014/main" id="{1B906B36-B6BF-9425-74BD-2E16D3C8A9CA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6382217" y="4177965"/>
                      <a:ext cx="103320" cy="1944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">
                  <p14:nvContentPartPr>
                    <p14:cNvPr id="47" name="잉크 46">
                      <a:extLst>
                        <a:ext uri="{FF2B5EF4-FFF2-40B4-BE49-F238E27FC236}">
                          <a16:creationId xmlns:a16="http://schemas.microsoft.com/office/drawing/2014/main" id="{79C2D8D5-830D-9C35-B8F0-93D10A90427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23625" y="4457467"/>
                    <a:ext cx="102600" cy="106920"/>
                  </p14:xfrm>
                </p:contentPart>
              </mc:Choice>
              <mc:Fallback xmlns="">
                <p:pic>
                  <p:nvPicPr>
                    <p:cNvPr id="47" name="잉크 46">
                      <a:extLst>
                        <a:ext uri="{FF2B5EF4-FFF2-40B4-BE49-F238E27FC236}">
                          <a16:creationId xmlns:a16="http://schemas.microsoft.com/office/drawing/2014/main" id="{79C2D8D5-830D-9C35-B8F0-93D10A90427C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5714625" y="4448497"/>
                      <a:ext cx="120240" cy="12450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">
                  <p14:nvContentPartPr>
                    <p14:cNvPr id="48" name="잉크 47">
                      <a:extLst>
                        <a:ext uri="{FF2B5EF4-FFF2-40B4-BE49-F238E27FC236}">
                          <a16:creationId xmlns:a16="http://schemas.microsoft.com/office/drawing/2014/main" id="{9A6D707D-EC14-023A-2172-EE13FB5D387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89945" y="4445947"/>
                    <a:ext cx="70560" cy="113760"/>
                  </p14:xfrm>
                </p:contentPart>
              </mc:Choice>
              <mc:Fallback xmlns="">
                <p:pic>
                  <p:nvPicPr>
                    <p:cNvPr id="48" name="잉크 47">
                      <a:extLst>
                        <a:ext uri="{FF2B5EF4-FFF2-40B4-BE49-F238E27FC236}">
                          <a16:creationId xmlns:a16="http://schemas.microsoft.com/office/drawing/2014/main" id="{9A6D707D-EC14-023A-2172-EE13FB5D3879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5880945" y="4436918"/>
                      <a:ext cx="88200" cy="13145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4">
                  <p14:nvContentPartPr>
                    <p14:cNvPr id="54" name="잉크 53">
                      <a:extLst>
                        <a:ext uri="{FF2B5EF4-FFF2-40B4-BE49-F238E27FC236}">
                          <a16:creationId xmlns:a16="http://schemas.microsoft.com/office/drawing/2014/main" id="{95C8ACB0-1C43-3C2B-A27E-4AD9F436A92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382453" y="3401227"/>
                    <a:ext cx="32400" cy="842760"/>
                  </p14:xfrm>
                </p:contentPart>
              </mc:Choice>
              <mc:Fallback xmlns="">
                <p:pic>
                  <p:nvPicPr>
                    <p:cNvPr id="54" name="잉크 53">
                      <a:extLst>
                        <a:ext uri="{FF2B5EF4-FFF2-40B4-BE49-F238E27FC236}">
                          <a16:creationId xmlns:a16="http://schemas.microsoft.com/office/drawing/2014/main" id="{95C8ACB0-1C43-3C2B-A27E-4AD9F436A922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6373453" y="3392231"/>
                      <a:ext cx="50040" cy="860392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BC52E7DB-D2A6-75FB-C486-863678152772}"/>
                  </a:ext>
                </a:extLst>
              </p:cNvPr>
              <p:cNvGrpSpPr/>
              <p:nvPr/>
            </p:nvGrpSpPr>
            <p:grpSpPr>
              <a:xfrm>
                <a:off x="6485215" y="3696892"/>
                <a:ext cx="382680" cy="146520"/>
                <a:chOff x="6485215" y="3696892"/>
                <a:chExt cx="382680" cy="1465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6">
                  <p14:nvContentPartPr>
                    <p14:cNvPr id="63" name="잉크 62">
                      <a:extLst>
                        <a:ext uri="{FF2B5EF4-FFF2-40B4-BE49-F238E27FC236}">
                          <a16:creationId xmlns:a16="http://schemas.microsoft.com/office/drawing/2014/main" id="{7B3978DD-AE4F-81E3-2D7B-A9D561EC242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485215" y="3731092"/>
                    <a:ext cx="73440" cy="107640"/>
                  </p14:xfrm>
                </p:contentPart>
              </mc:Choice>
              <mc:Fallback xmlns="">
                <p:pic>
                  <p:nvPicPr>
                    <p:cNvPr id="63" name="잉크 62">
                      <a:extLst>
                        <a:ext uri="{FF2B5EF4-FFF2-40B4-BE49-F238E27FC236}">
                          <a16:creationId xmlns:a16="http://schemas.microsoft.com/office/drawing/2014/main" id="{7B3978DD-AE4F-81E3-2D7B-A9D561EC2425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6476215" y="3722092"/>
                      <a:ext cx="91080" cy="125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8">
                  <p14:nvContentPartPr>
                    <p14:cNvPr id="64" name="잉크 63">
                      <a:extLst>
                        <a:ext uri="{FF2B5EF4-FFF2-40B4-BE49-F238E27FC236}">
                          <a16:creationId xmlns:a16="http://schemas.microsoft.com/office/drawing/2014/main" id="{26D8BFFF-174B-994E-40E2-B2C40B65B90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608695" y="3721372"/>
                    <a:ext cx="360" cy="360"/>
                  </p14:xfrm>
                </p:contentPart>
              </mc:Choice>
              <mc:Fallback xmlns="">
                <p:pic>
                  <p:nvPicPr>
                    <p:cNvPr id="64" name="잉크 63">
                      <a:extLst>
                        <a:ext uri="{FF2B5EF4-FFF2-40B4-BE49-F238E27FC236}">
                          <a16:creationId xmlns:a16="http://schemas.microsoft.com/office/drawing/2014/main" id="{26D8BFFF-174B-994E-40E2-B2C40B65B90E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6599695" y="3712372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">
                  <p14:nvContentPartPr>
                    <p14:cNvPr id="66" name="잉크 65">
                      <a:extLst>
                        <a:ext uri="{FF2B5EF4-FFF2-40B4-BE49-F238E27FC236}">
                          <a16:creationId xmlns:a16="http://schemas.microsoft.com/office/drawing/2014/main" id="{FF0DBDE1-AC23-ECB6-B39D-6D85A803421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603295" y="3763132"/>
                    <a:ext cx="5400" cy="80280"/>
                  </p14:xfrm>
                </p:contentPart>
              </mc:Choice>
              <mc:Fallback xmlns="">
                <p:pic>
                  <p:nvPicPr>
                    <p:cNvPr id="66" name="잉크 65">
                      <a:extLst>
                        <a:ext uri="{FF2B5EF4-FFF2-40B4-BE49-F238E27FC236}">
                          <a16:creationId xmlns:a16="http://schemas.microsoft.com/office/drawing/2014/main" id="{FF0DBDE1-AC23-ECB6-B39D-6D85A8034214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6594295" y="3754132"/>
                      <a:ext cx="23040" cy="97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">
                  <p14:nvContentPartPr>
                    <p14:cNvPr id="68" name="잉크 67">
                      <a:extLst>
                        <a:ext uri="{FF2B5EF4-FFF2-40B4-BE49-F238E27FC236}">
                          <a16:creationId xmlns:a16="http://schemas.microsoft.com/office/drawing/2014/main" id="{62FC6554-7DAC-D80C-12D6-88041C5408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660175" y="3724972"/>
                    <a:ext cx="66240" cy="98280"/>
                  </p14:xfrm>
                </p:contentPart>
              </mc:Choice>
              <mc:Fallback xmlns="">
                <p:pic>
                  <p:nvPicPr>
                    <p:cNvPr id="68" name="잉크 67">
                      <a:extLst>
                        <a:ext uri="{FF2B5EF4-FFF2-40B4-BE49-F238E27FC236}">
                          <a16:creationId xmlns:a16="http://schemas.microsoft.com/office/drawing/2014/main" id="{62FC6554-7DAC-D80C-12D6-88041C540899}"/>
                        </a:ext>
                      </a:extLst>
                    </p:cNvPr>
                    <p:cNvPicPr/>
                    <p:nvPr/>
                  </p:nvPicPr>
                  <p:blipFill>
                    <a:blip r:embed="rId42"/>
                    <a:stretch>
                      <a:fillRect/>
                    </a:stretch>
                  </p:blipFill>
                  <p:spPr>
                    <a:xfrm>
                      <a:off x="6651175" y="3715972"/>
                      <a:ext cx="83880" cy="115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">
                  <p14:nvContentPartPr>
                    <p14:cNvPr id="70" name="잉크 69">
                      <a:extLst>
                        <a:ext uri="{FF2B5EF4-FFF2-40B4-BE49-F238E27FC236}">
                          <a16:creationId xmlns:a16="http://schemas.microsoft.com/office/drawing/2014/main" id="{5FBECE39-1840-A3E1-2088-0089DAB5122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82935" y="3696892"/>
                    <a:ext cx="84960" cy="132480"/>
                  </p14:xfrm>
                </p:contentPart>
              </mc:Choice>
              <mc:Fallback xmlns="">
                <p:pic>
                  <p:nvPicPr>
                    <p:cNvPr id="70" name="잉크 69">
                      <a:extLst>
                        <a:ext uri="{FF2B5EF4-FFF2-40B4-BE49-F238E27FC236}">
                          <a16:creationId xmlns:a16="http://schemas.microsoft.com/office/drawing/2014/main" id="{5FBECE39-1840-A3E1-2088-0089DAB5122A}"/>
                        </a:ext>
                      </a:extLst>
                    </p:cNvPr>
                    <p:cNvPicPr/>
                    <p:nvPr/>
                  </p:nvPicPr>
                  <p:blipFill>
                    <a:blip r:embed="rId44"/>
                    <a:stretch>
                      <a:fillRect/>
                    </a:stretch>
                  </p:blipFill>
                  <p:spPr>
                    <a:xfrm>
                      <a:off x="6773935" y="3687892"/>
                      <a:ext cx="102600" cy="1501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72" name="잉크 71">
                    <a:extLst>
                      <a:ext uri="{FF2B5EF4-FFF2-40B4-BE49-F238E27FC236}">
                        <a16:creationId xmlns:a16="http://schemas.microsoft.com/office/drawing/2014/main" id="{4D6D008E-19A4-7B3A-84EB-A68DF64BB565}"/>
                      </a:ext>
                    </a:extLst>
                  </p14:cNvPr>
                  <p14:cNvContentPartPr/>
                  <p14:nvPr/>
                </p14:nvContentPartPr>
                <p14:xfrm>
                  <a:off x="4005835" y="3416702"/>
                  <a:ext cx="360" cy="360"/>
                </p14:xfrm>
              </p:contentPart>
            </mc:Choice>
            <mc:Fallback xmlns="">
              <p:pic>
                <p:nvPicPr>
                  <p:cNvPr id="72" name="잉크 71">
                    <a:extLst>
                      <a:ext uri="{FF2B5EF4-FFF2-40B4-BE49-F238E27FC236}">
                        <a16:creationId xmlns:a16="http://schemas.microsoft.com/office/drawing/2014/main" id="{4D6D008E-19A4-7B3A-84EB-A68DF64BB565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3942835" y="3353702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73" name="잉크 72">
                    <a:extLst>
                      <a:ext uri="{FF2B5EF4-FFF2-40B4-BE49-F238E27FC236}">
                        <a16:creationId xmlns:a16="http://schemas.microsoft.com/office/drawing/2014/main" id="{0B8F75D1-EEA9-19D6-78B4-A8A408358748}"/>
                      </a:ext>
                    </a:extLst>
                  </p14:cNvPr>
                  <p14:cNvContentPartPr/>
                  <p14:nvPr/>
                </p14:nvContentPartPr>
                <p14:xfrm>
                  <a:off x="4317235" y="2629022"/>
                  <a:ext cx="329040" cy="703440"/>
                </p14:xfrm>
              </p:contentPart>
            </mc:Choice>
            <mc:Fallback xmlns="">
              <p:pic>
                <p:nvPicPr>
                  <p:cNvPr id="73" name="잉크 72">
                    <a:extLst>
                      <a:ext uri="{FF2B5EF4-FFF2-40B4-BE49-F238E27FC236}">
                        <a16:creationId xmlns:a16="http://schemas.microsoft.com/office/drawing/2014/main" id="{0B8F75D1-EEA9-19D6-78B4-A8A408358748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4254304" y="2566022"/>
                    <a:ext cx="454543" cy="82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74" name="잉크 73">
                    <a:extLst>
                      <a:ext uri="{FF2B5EF4-FFF2-40B4-BE49-F238E27FC236}">
                        <a16:creationId xmlns:a16="http://schemas.microsoft.com/office/drawing/2014/main" id="{47DA1D95-442D-59A6-A209-43B0F22055CD}"/>
                      </a:ext>
                    </a:extLst>
                  </p14:cNvPr>
                  <p14:cNvContentPartPr/>
                  <p14:nvPr/>
                </p14:nvContentPartPr>
                <p14:xfrm>
                  <a:off x="3240835" y="3584102"/>
                  <a:ext cx="594360" cy="500400"/>
                </p14:xfrm>
              </p:contentPart>
            </mc:Choice>
            <mc:Fallback xmlns="">
              <p:pic>
                <p:nvPicPr>
                  <p:cNvPr id="74" name="잉크 73">
                    <a:extLst>
                      <a:ext uri="{FF2B5EF4-FFF2-40B4-BE49-F238E27FC236}">
                        <a16:creationId xmlns:a16="http://schemas.microsoft.com/office/drawing/2014/main" id="{47DA1D95-442D-59A6-A209-43B0F22055CD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3177835" y="3521102"/>
                    <a:ext cx="720000" cy="62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75" name="잉크 74">
                    <a:extLst>
                      <a:ext uri="{FF2B5EF4-FFF2-40B4-BE49-F238E27FC236}">
                        <a16:creationId xmlns:a16="http://schemas.microsoft.com/office/drawing/2014/main" id="{E941B540-879D-1AD0-3541-A55E0B742485}"/>
                      </a:ext>
                    </a:extLst>
                  </p14:cNvPr>
                  <p14:cNvContentPartPr/>
                  <p14:nvPr/>
                </p14:nvContentPartPr>
                <p14:xfrm>
                  <a:off x="6020395" y="2854742"/>
                  <a:ext cx="451440" cy="394920"/>
                </p14:xfrm>
              </p:contentPart>
            </mc:Choice>
            <mc:Fallback xmlns="">
              <p:pic>
                <p:nvPicPr>
                  <p:cNvPr id="75" name="잉크 74">
                    <a:extLst>
                      <a:ext uri="{FF2B5EF4-FFF2-40B4-BE49-F238E27FC236}">
                        <a16:creationId xmlns:a16="http://schemas.microsoft.com/office/drawing/2014/main" id="{E941B540-879D-1AD0-3541-A55E0B742485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5957395" y="2791742"/>
                    <a:ext cx="577080" cy="520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77" name="잉크 76">
                    <a:extLst>
                      <a:ext uri="{FF2B5EF4-FFF2-40B4-BE49-F238E27FC236}">
                        <a16:creationId xmlns:a16="http://schemas.microsoft.com/office/drawing/2014/main" id="{A5B73D21-10F7-6275-5B1A-A9214F4E7547}"/>
                      </a:ext>
                    </a:extLst>
                  </p14:cNvPr>
                  <p14:cNvContentPartPr/>
                  <p14:nvPr/>
                </p14:nvContentPartPr>
                <p14:xfrm>
                  <a:off x="6606115" y="4842302"/>
                  <a:ext cx="610560" cy="366840"/>
                </p14:xfrm>
              </p:contentPart>
            </mc:Choice>
            <mc:Fallback xmlns="">
              <p:pic>
                <p:nvPicPr>
                  <p:cNvPr id="77" name="잉크 76">
                    <a:extLst>
                      <a:ext uri="{FF2B5EF4-FFF2-40B4-BE49-F238E27FC236}">
                        <a16:creationId xmlns:a16="http://schemas.microsoft.com/office/drawing/2014/main" id="{A5B73D21-10F7-6275-5B1A-A9214F4E7547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6543115" y="4779302"/>
                    <a:ext cx="736200" cy="49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78" name="잉크 77">
                    <a:extLst>
                      <a:ext uri="{FF2B5EF4-FFF2-40B4-BE49-F238E27FC236}">
                        <a16:creationId xmlns:a16="http://schemas.microsoft.com/office/drawing/2014/main" id="{739A4E55-BBA0-B24D-8F82-AB58745769D8}"/>
                      </a:ext>
                    </a:extLst>
                  </p14:cNvPr>
                  <p14:cNvContentPartPr/>
                  <p14:nvPr/>
                </p14:nvContentPartPr>
                <p14:xfrm>
                  <a:off x="5740675" y="5439542"/>
                  <a:ext cx="413640" cy="529920"/>
                </p14:xfrm>
              </p:contentPart>
            </mc:Choice>
            <mc:Fallback xmlns="">
              <p:pic>
                <p:nvPicPr>
                  <p:cNvPr id="78" name="잉크 77">
                    <a:extLst>
                      <a:ext uri="{FF2B5EF4-FFF2-40B4-BE49-F238E27FC236}">
                        <a16:creationId xmlns:a16="http://schemas.microsoft.com/office/drawing/2014/main" id="{739A4E55-BBA0-B24D-8F82-AB58745769D8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5677675" y="5376542"/>
                    <a:ext cx="539280" cy="65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79" name="잉크 78">
                    <a:extLst>
                      <a:ext uri="{FF2B5EF4-FFF2-40B4-BE49-F238E27FC236}">
                        <a16:creationId xmlns:a16="http://schemas.microsoft.com/office/drawing/2014/main" id="{50857C4E-B473-CF42-5128-2AF063D6DB2B}"/>
                      </a:ext>
                    </a:extLst>
                  </p14:cNvPr>
                  <p14:cNvContentPartPr/>
                  <p14:nvPr/>
                </p14:nvContentPartPr>
                <p14:xfrm>
                  <a:off x="3850675" y="4947782"/>
                  <a:ext cx="521640" cy="1034640"/>
                </p14:xfrm>
              </p:contentPart>
            </mc:Choice>
            <mc:Fallback xmlns="">
              <p:pic>
                <p:nvPicPr>
                  <p:cNvPr id="79" name="잉크 78">
                    <a:extLst>
                      <a:ext uri="{FF2B5EF4-FFF2-40B4-BE49-F238E27FC236}">
                        <a16:creationId xmlns:a16="http://schemas.microsoft.com/office/drawing/2014/main" id="{50857C4E-B473-CF42-5128-2AF063D6DB2B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3787675" y="4884782"/>
                    <a:ext cx="647280" cy="116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80" name="잉크 79">
                    <a:extLst>
                      <a:ext uri="{FF2B5EF4-FFF2-40B4-BE49-F238E27FC236}">
                        <a16:creationId xmlns:a16="http://schemas.microsoft.com/office/drawing/2014/main" id="{73E82746-2D08-59ED-2A6B-9F2CBF41AFEB}"/>
                      </a:ext>
                    </a:extLst>
                  </p14:cNvPr>
                  <p14:cNvContentPartPr/>
                  <p14:nvPr/>
                </p14:nvContentPartPr>
                <p14:xfrm>
                  <a:off x="7022505" y="4107375"/>
                  <a:ext cx="48960" cy="24120"/>
                </p14:xfrm>
              </p:contentPart>
            </mc:Choice>
            <mc:Fallback xmlns="">
              <p:pic>
                <p:nvPicPr>
                  <p:cNvPr id="80" name="잉크 79">
                    <a:extLst>
                      <a:ext uri="{FF2B5EF4-FFF2-40B4-BE49-F238E27FC236}">
                        <a16:creationId xmlns:a16="http://schemas.microsoft.com/office/drawing/2014/main" id="{73E82746-2D08-59ED-2A6B-9F2CBF41AFEB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6959505" y="4044375"/>
                    <a:ext cx="174600" cy="14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81" name="잉크 80">
                    <a:extLst>
                      <a:ext uri="{FF2B5EF4-FFF2-40B4-BE49-F238E27FC236}">
                        <a16:creationId xmlns:a16="http://schemas.microsoft.com/office/drawing/2014/main" id="{257CA923-903F-72C9-ED97-4CFD0B56FF09}"/>
                      </a:ext>
                    </a:extLst>
                  </p14:cNvPr>
                  <p14:cNvContentPartPr/>
                  <p14:nvPr/>
                </p14:nvContentPartPr>
                <p14:xfrm>
                  <a:off x="6712905" y="4146255"/>
                  <a:ext cx="113040" cy="69840"/>
                </p14:xfrm>
              </p:contentPart>
            </mc:Choice>
            <mc:Fallback xmlns="">
              <p:pic>
                <p:nvPicPr>
                  <p:cNvPr id="81" name="잉크 80">
                    <a:extLst>
                      <a:ext uri="{FF2B5EF4-FFF2-40B4-BE49-F238E27FC236}">
                        <a16:creationId xmlns:a16="http://schemas.microsoft.com/office/drawing/2014/main" id="{257CA923-903F-72C9-ED97-4CFD0B56FF09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6694905" y="4128347"/>
                    <a:ext cx="148680" cy="1052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82" name="잉크 81">
                    <a:extLst>
                      <a:ext uri="{FF2B5EF4-FFF2-40B4-BE49-F238E27FC236}">
                        <a16:creationId xmlns:a16="http://schemas.microsoft.com/office/drawing/2014/main" id="{9121471C-6657-81E8-BF4D-282B1B3060E6}"/>
                      </a:ext>
                    </a:extLst>
                  </p14:cNvPr>
                  <p14:cNvContentPartPr/>
                  <p14:nvPr/>
                </p14:nvContentPartPr>
                <p14:xfrm>
                  <a:off x="6731625" y="4178655"/>
                  <a:ext cx="121680" cy="47880"/>
                </p14:xfrm>
              </p:contentPart>
            </mc:Choice>
            <mc:Fallback xmlns="">
              <p:pic>
                <p:nvPicPr>
                  <p:cNvPr id="82" name="잉크 81">
                    <a:extLst>
                      <a:ext uri="{FF2B5EF4-FFF2-40B4-BE49-F238E27FC236}">
                        <a16:creationId xmlns:a16="http://schemas.microsoft.com/office/drawing/2014/main" id="{9121471C-6657-81E8-BF4D-282B1B3060E6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6713625" y="4160519"/>
                    <a:ext cx="157320" cy="837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83" name="잉크 82">
                    <a:extLst>
                      <a:ext uri="{FF2B5EF4-FFF2-40B4-BE49-F238E27FC236}">
                        <a16:creationId xmlns:a16="http://schemas.microsoft.com/office/drawing/2014/main" id="{C242DBAA-F679-D575-D7E3-EEAAB6CA6EC4}"/>
                      </a:ext>
                    </a:extLst>
                  </p14:cNvPr>
                  <p14:cNvContentPartPr/>
                  <p14:nvPr/>
                </p14:nvContentPartPr>
                <p14:xfrm>
                  <a:off x="6949425" y="4207815"/>
                  <a:ext cx="142920" cy="17280"/>
                </p14:xfrm>
              </p:contentPart>
            </mc:Choice>
            <mc:Fallback xmlns="">
              <p:pic>
                <p:nvPicPr>
                  <p:cNvPr id="83" name="잉크 82">
                    <a:extLst>
                      <a:ext uri="{FF2B5EF4-FFF2-40B4-BE49-F238E27FC236}">
                        <a16:creationId xmlns:a16="http://schemas.microsoft.com/office/drawing/2014/main" id="{C242DBAA-F679-D575-D7E3-EEAAB6CA6EC4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6931425" y="4189815"/>
                    <a:ext cx="178560" cy="5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84" name="잉크 83">
                    <a:extLst>
                      <a:ext uri="{FF2B5EF4-FFF2-40B4-BE49-F238E27FC236}">
                        <a16:creationId xmlns:a16="http://schemas.microsoft.com/office/drawing/2014/main" id="{43632E40-3FFE-7F95-ACA9-C87D158DFF27}"/>
                      </a:ext>
                    </a:extLst>
                  </p14:cNvPr>
                  <p14:cNvContentPartPr/>
                  <p14:nvPr/>
                </p14:nvContentPartPr>
                <p14:xfrm>
                  <a:off x="6754305" y="4320135"/>
                  <a:ext cx="105120" cy="66960"/>
                </p14:xfrm>
              </p:contentPart>
            </mc:Choice>
            <mc:Fallback xmlns="">
              <p:pic>
                <p:nvPicPr>
                  <p:cNvPr id="84" name="잉크 83">
                    <a:extLst>
                      <a:ext uri="{FF2B5EF4-FFF2-40B4-BE49-F238E27FC236}">
                        <a16:creationId xmlns:a16="http://schemas.microsoft.com/office/drawing/2014/main" id="{43632E40-3FFE-7F95-ACA9-C87D158DFF27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6736366" y="4302231"/>
                    <a:ext cx="140638" cy="102409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CC52298C-6EE8-477D-5207-0F63B2A33A64}"/>
                  </a:ext>
                </a:extLst>
              </p:cNvPr>
              <p:cNvGrpSpPr/>
              <p:nvPr/>
            </p:nvGrpSpPr>
            <p:grpSpPr>
              <a:xfrm>
                <a:off x="6860145" y="4313655"/>
                <a:ext cx="136080" cy="262080"/>
                <a:chOff x="6860145" y="4313655"/>
                <a:chExt cx="136080" cy="2620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69">
                  <p14:nvContentPartPr>
                    <p14:cNvPr id="85" name="잉크 84">
                      <a:extLst>
                        <a:ext uri="{FF2B5EF4-FFF2-40B4-BE49-F238E27FC236}">
                          <a16:creationId xmlns:a16="http://schemas.microsoft.com/office/drawing/2014/main" id="{13895917-FD43-68E9-62C0-292670CB8A2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60145" y="4315455"/>
                    <a:ext cx="4320" cy="94680"/>
                  </p14:xfrm>
                </p:contentPart>
              </mc:Choice>
              <mc:Fallback xmlns="">
                <p:pic>
                  <p:nvPicPr>
                    <p:cNvPr id="85" name="잉크 84">
                      <a:extLst>
                        <a:ext uri="{FF2B5EF4-FFF2-40B4-BE49-F238E27FC236}">
                          <a16:creationId xmlns:a16="http://schemas.microsoft.com/office/drawing/2014/main" id="{13895917-FD43-68E9-62C0-292670CB8A24}"/>
                        </a:ext>
                      </a:extLst>
                    </p:cNvPr>
                    <p:cNvPicPr/>
                    <p:nvPr/>
                  </p:nvPicPr>
                  <p:blipFill>
                    <a:blip r:embed="rId70"/>
                    <a:stretch>
                      <a:fillRect/>
                    </a:stretch>
                  </p:blipFill>
                  <p:spPr>
                    <a:xfrm>
                      <a:off x="6842145" y="4297455"/>
                      <a:ext cx="39960" cy="130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1">
                  <p14:nvContentPartPr>
                    <p14:cNvPr id="86" name="잉크 85">
                      <a:extLst>
                        <a:ext uri="{FF2B5EF4-FFF2-40B4-BE49-F238E27FC236}">
                          <a16:creationId xmlns:a16="http://schemas.microsoft.com/office/drawing/2014/main" id="{47165C6E-AD28-1F6A-8E43-5C2758177B8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8345" y="4313655"/>
                    <a:ext cx="18360" cy="149400"/>
                  </p14:xfrm>
                </p:contentPart>
              </mc:Choice>
              <mc:Fallback xmlns="">
                <p:pic>
                  <p:nvPicPr>
                    <p:cNvPr id="86" name="잉크 85">
                      <a:extLst>
                        <a:ext uri="{FF2B5EF4-FFF2-40B4-BE49-F238E27FC236}">
                          <a16:creationId xmlns:a16="http://schemas.microsoft.com/office/drawing/2014/main" id="{47165C6E-AD28-1F6A-8E43-5C2758177B82}"/>
                        </a:ext>
                      </a:extLst>
                    </p:cNvPr>
                    <p:cNvPicPr/>
                    <p:nvPr/>
                  </p:nvPicPr>
                  <p:blipFill>
                    <a:blip r:embed="rId72"/>
                    <a:stretch>
                      <a:fillRect/>
                    </a:stretch>
                  </p:blipFill>
                  <p:spPr>
                    <a:xfrm>
                      <a:off x="6930345" y="4295612"/>
                      <a:ext cx="54000" cy="1851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3">
                  <p14:nvContentPartPr>
                    <p14:cNvPr id="88" name="잉크 87">
                      <a:extLst>
                        <a:ext uri="{FF2B5EF4-FFF2-40B4-BE49-F238E27FC236}">
                          <a16:creationId xmlns:a16="http://schemas.microsoft.com/office/drawing/2014/main" id="{93BCE213-F11E-5C7A-2EDE-8EB02CBE3A4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69585" y="4319775"/>
                    <a:ext cx="26640" cy="255960"/>
                  </p14:xfrm>
                </p:contentPart>
              </mc:Choice>
              <mc:Fallback xmlns="">
                <p:pic>
                  <p:nvPicPr>
                    <p:cNvPr id="88" name="잉크 87">
                      <a:extLst>
                        <a:ext uri="{FF2B5EF4-FFF2-40B4-BE49-F238E27FC236}">
                          <a16:creationId xmlns:a16="http://schemas.microsoft.com/office/drawing/2014/main" id="{93BCE213-F11E-5C7A-2EDE-8EB02CBE3A4E}"/>
                        </a:ext>
                      </a:extLst>
                    </p:cNvPr>
                    <p:cNvPicPr/>
                    <p:nvPr/>
                  </p:nvPicPr>
                  <p:blipFill>
                    <a:blip r:embed="rId74"/>
                    <a:stretch>
                      <a:fillRect/>
                    </a:stretch>
                  </p:blipFill>
                  <p:spPr>
                    <a:xfrm>
                      <a:off x="6951585" y="4301775"/>
                      <a:ext cx="62280" cy="2916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90" name="잉크 89">
                    <a:extLst>
                      <a:ext uri="{FF2B5EF4-FFF2-40B4-BE49-F238E27FC236}">
                        <a16:creationId xmlns:a16="http://schemas.microsoft.com/office/drawing/2014/main" id="{159B9739-41E6-73CB-025C-695828DFC12E}"/>
                      </a:ext>
                    </a:extLst>
                  </p14:cNvPr>
                  <p14:cNvContentPartPr/>
                  <p14:nvPr/>
                </p14:nvContentPartPr>
                <p14:xfrm>
                  <a:off x="6816945" y="4257495"/>
                  <a:ext cx="196920" cy="17640"/>
                </p14:xfrm>
              </p:contentPart>
            </mc:Choice>
            <mc:Fallback xmlns="">
              <p:pic>
                <p:nvPicPr>
                  <p:cNvPr id="90" name="잉크 89">
                    <a:extLst>
                      <a:ext uri="{FF2B5EF4-FFF2-40B4-BE49-F238E27FC236}">
                        <a16:creationId xmlns:a16="http://schemas.microsoft.com/office/drawing/2014/main" id="{159B9739-41E6-73CB-025C-695828DFC12E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6807961" y="4248495"/>
                    <a:ext cx="214528" cy="3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91" name="잉크 90">
                    <a:extLst>
                      <a:ext uri="{FF2B5EF4-FFF2-40B4-BE49-F238E27FC236}">
                        <a16:creationId xmlns:a16="http://schemas.microsoft.com/office/drawing/2014/main" id="{44FFC5D1-3FBE-F3BF-633E-EC2B446B2F86}"/>
                      </a:ext>
                    </a:extLst>
                  </p14:cNvPr>
                  <p14:cNvContentPartPr/>
                  <p14:nvPr/>
                </p14:nvContentPartPr>
                <p14:xfrm>
                  <a:off x="6793545" y="4263615"/>
                  <a:ext cx="233640" cy="5760"/>
                </p14:xfrm>
              </p:contentPart>
            </mc:Choice>
            <mc:Fallback xmlns="">
              <p:pic>
                <p:nvPicPr>
                  <p:cNvPr id="91" name="잉크 90">
                    <a:extLst>
                      <a:ext uri="{FF2B5EF4-FFF2-40B4-BE49-F238E27FC236}">
                        <a16:creationId xmlns:a16="http://schemas.microsoft.com/office/drawing/2014/main" id="{44FFC5D1-3FBE-F3BF-633E-EC2B446B2F86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6784545" y="4255144"/>
                    <a:ext cx="251280" cy="223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92" name="잉크 91">
                    <a:extLst>
                      <a:ext uri="{FF2B5EF4-FFF2-40B4-BE49-F238E27FC236}">
                        <a16:creationId xmlns:a16="http://schemas.microsoft.com/office/drawing/2014/main" id="{DC8E3F37-1F4F-783E-6891-7EBF9DCB7263}"/>
                      </a:ext>
                    </a:extLst>
                  </p14:cNvPr>
                  <p14:cNvContentPartPr/>
                  <p14:nvPr/>
                </p14:nvContentPartPr>
                <p14:xfrm>
                  <a:off x="6891465" y="4271175"/>
                  <a:ext cx="37080" cy="93240"/>
                </p14:xfrm>
              </p:contentPart>
            </mc:Choice>
            <mc:Fallback xmlns="">
              <p:pic>
                <p:nvPicPr>
                  <p:cNvPr id="92" name="잉크 91">
                    <a:extLst>
                      <a:ext uri="{FF2B5EF4-FFF2-40B4-BE49-F238E27FC236}">
                        <a16:creationId xmlns:a16="http://schemas.microsoft.com/office/drawing/2014/main" id="{DC8E3F37-1F4F-783E-6891-7EBF9DCB7263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6882465" y="4262210"/>
                    <a:ext cx="54720" cy="11081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BD22084D-ED6F-0C20-54B5-7F9AAE452B8D}"/>
                    </a:ext>
                  </a:extLst>
                </p14:cNvPr>
                <p14:cNvContentPartPr/>
                <p14:nvPr/>
              </p14:nvContentPartPr>
              <p14:xfrm>
                <a:off x="7917675" y="3694174"/>
                <a:ext cx="93960" cy="18792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BD22084D-ED6F-0C20-54B5-7F9AAE452B8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908675" y="3685174"/>
                  <a:ext cx="111600" cy="205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D2E8926E-9A34-5ABC-D784-6D030FEC868B}"/>
                </a:ext>
              </a:extLst>
            </p:cNvPr>
            <p:cNvGrpSpPr/>
            <p:nvPr/>
          </p:nvGrpSpPr>
          <p:grpSpPr>
            <a:xfrm>
              <a:off x="7840995" y="3559534"/>
              <a:ext cx="844200" cy="459360"/>
              <a:chOff x="7840995" y="3559534"/>
              <a:chExt cx="844200" cy="459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95" name="잉크 94">
                    <a:extLst>
                      <a:ext uri="{FF2B5EF4-FFF2-40B4-BE49-F238E27FC236}">
                        <a16:creationId xmlns:a16="http://schemas.microsoft.com/office/drawing/2014/main" id="{2B713736-EFD2-869C-8204-AC1A73A83372}"/>
                      </a:ext>
                    </a:extLst>
                  </p14:cNvPr>
                  <p14:cNvContentPartPr/>
                  <p14:nvPr/>
                </p14:nvContentPartPr>
                <p14:xfrm>
                  <a:off x="8144475" y="3632974"/>
                  <a:ext cx="60120" cy="237600"/>
                </p14:xfrm>
              </p:contentPart>
            </mc:Choice>
            <mc:Fallback xmlns="">
              <p:pic>
                <p:nvPicPr>
                  <p:cNvPr id="95" name="잉크 94">
                    <a:extLst>
                      <a:ext uri="{FF2B5EF4-FFF2-40B4-BE49-F238E27FC236}">
                        <a16:creationId xmlns:a16="http://schemas.microsoft.com/office/drawing/2014/main" id="{2B713736-EFD2-869C-8204-AC1A73A83372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8081095" y="3569974"/>
                    <a:ext cx="186517" cy="36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6" name="잉크 95">
                    <a:extLst>
                      <a:ext uri="{FF2B5EF4-FFF2-40B4-BE49-F238E27FC236}">
                        <a16:creationId xmlns:a16="http://schemas.microsoft.com/office/drawing/2014/main" id="{5126BDB2-6B3C-B816-E969-CDF415B3D51B}"/>
                      </a:ext>
                    </a:extLst>
                  </p14:cNvPr>
                  <p14:cNvContentPartPr/>
                  <p14:nvPr/>
                </p14:nvContentPartPr>
                <p14:xfrm>
                  <a:off x="7993275" y="3809374"/>
                  <a:ext cx="49680" cy="117720"/>
                </p14:xfrm>
              </p:contentPart>
            </mc:Choice>
            <mc:Fallback xmlns="">
              <p:pic>
                <p:nvPicPr>
                  <p:cNvPr id="96" name="잉크 95">
                    <a:extLst>
                      <a:ext uri="{FF2B5EF4-FFF2-40B4-BE49-F238E27FC236}">
                        <a16:creationId xmlns:a16="http://schemas.microsoft.com/office/drawing/2014/main" id="{5126BDB2-6B3C-B816-E969-CDF415B3D51B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7930728" y="3746374"/>
                    <a:ext cx="174416" cy="24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7" name="잉크 96">
                    <a:extLst>
                      <a:ext uri="{FF2B5EF4-FFF2-40B4-BE49-F238E27FC236}">
                        <a16:creationId xmlns:a16="http://schemas.microsoft.com/office/drawing/2014/main" id="{0E7F4339-566D-D9D6-B516-00998AE6C49A}"/>
                      </a:ext>
                    </a:extLst>
                  </p14:cNvPr>
                  <p14:cNvContentPartPr/>
                  <p14:nvPr/>
                </p14:nvContentPartPr>
                <p14:xfrm>
                  <a:off x="7840995" y="3559534"/>
                  <a:ext cx="844200" cy="459360"/>
                </p14:xfrm>
              </p:contentPart>
            </mc:Choice>
            <mc:Fallback xmlns="">
              <p:pic>
                <p:nvPicPr>
                  <p:cNvPr id="97" name="잉크 96">
                    <a:extLst>
                      <a:ext uri="{FF2B5EF4-FFF2-40B4-BE49-F238E27FC236}">
                        <a16:creationId xmlns:a16="http://schemas.microsoft.com/office/drawing/2014/main" id="{0E7F4339-566D-D9D6-B516-00998AE6C49A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7777995" y="3496534"/>
                    <a:ext cx="969840" cy="58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9" name="잉크 98">
                    <a:extLst>
                      <a:ext uri="{FF2B5EF4-FFF2-40B4-BE49-F238E27FC236}">
                        <a16:creationId xmlns:a16="http://schemas.microsoft.com/office/drawing/2014/main" id="{8B1E52CD-553F-8334-FDBC-505182680279}"/>
                      </a:ext>
                    </a:extLst>
                  </p14:cNvPr>
                  <p14:cNvContentPartPr/>
                  <p14:nvPr/>
                </p14:nvContentPartPr>
                <p14:xfrm>
                  <a:off x="8684115" y="3631894"/>
                  <a:ext cx="360" cy="360"/>
                </p14:xfrm>
              </p:contentPart>
            </mc:Choice>
            <mc:Fallback xmlns="">
              <p:pic>
                <p:nvPicPr>
                  <p:cNvPr id="99" name="잉크 98">
                    <a:extLst>
                      <a:ext uri="{FF2B5EF4-FFF2-40B4-BE49-F238E27FC236}">
                        <a16:creationId xmlns:a16="http://schemas.microsoft.com/office/drawing/2014/main" id="{8B1E52CD-553F-8334-FDBC-505182680279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8621115" y="3568894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5FD658A1-E22A-712D-0186-EE3D1A22A4B6}"/>
              </a:ext>
            </a:extLst>
          </p:cNvPr>
          <p:cNvSpPr/>
          <p:nvPr/>
        </p:nvSpPr>
        <p:spPr>
          <a:xfrm>
            <a:off x="4384713" y="1586429"/>
            <a:ext cx="3456282" cy="62796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0223B7-30CB-8FD4-28DD-842940FBC5D1}"/>
              </a:ext>
            </a:extLst>
          </p:cNvPr>
          <p:cNvSpPr txBox="1"/>
          <p:nvPr/>
        </p:nvSpPr>
        <p:spPr>
          <a:xfrm>
            <a:off x="8071089" y="1741844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>
                <a:solidFill>
                  <a:schemeClr val="accent2"/>
                </a:solidFill>
              </a:rPr>
              <a:t>오일러</a:t>
            </a:r>
            <a:r>
              <a:rPr kumimoji="1" lang="ko-KR" altLang="en-US" b="1" dirty="0">
                <a:solidFill>
                  <a:schemeClr val="accent2"/>
                </a:solidFill>
              </a:rPr>
              <a:t> 공식</a:t>
            </a:r>
            <a:endParaRPr kumimoji="1" lang="ko-Kore-KR" altLang="en-US" b="1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BB83255F-1AD6-376C-D168-98ADCCFFA2CF}"/>
                  </a:ext>
                </a:extLst>
              </p14:cNvPr>
              <p14:cNvContentPartPr/>
              <p14:nvPr/>
            </p14:nvContentPartPr>
            <p14:xfrm>
              <a:off x="6497210" y="3714629"/>
              <a:ext cx="360" cy="18792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BB83255F-1AD6-376C-D168-98ADCCFFA2C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488210" y="3705989"/>
                <a:ext cx="18000" cy="20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2653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722D92-B4CC-ADCE-4D46-4F9233A27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Complex Number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FB25E3C3-CBF6-71AA-D101-DBD1B88E5530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ore-KR" sz="3600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kumimoji="1" lang="en-US" altLang="ko-Kore-KR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kumimoji="1" lang="en-US" altLang="ko-Kore-KR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kumimoji="1" lang="en-US" altLang="ko-Kore-KR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𝑠𝑖𝑛</m:t>
                    </m:r>
                    <m:r>
                      <a:rPr kumimoji="1" lang="en-US" altLang="ko-Kore-KR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kumimoji="1" lang="en-US" altLang="ko-Kore-KR" sz="10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𝑦𝑖</m:t>
                          </m:r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ore-K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kumimoji="1" lang="en-US" altLang="ko-KR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kumimoji="1" lang="en-US" altLang="ko-Kore-KR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1" lang="en-US" altLang="ko-KR" sz="3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kumimoji="1" lang="en-US" altLang="ko-Kore-KR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ko-Kore-K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kumimoji="1" lang="en-US" altLang="ko-Kore-KR" sz="3200" dirty="0"/>
              </a:p>
              <a:p>
                <a:endParaRPr kumimoji="1" lang="ko-Kore-KR" altLang="en-US" sz="3200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FB25E3C3-CBF6-71AA-D101-DBD1B88E55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451" t="-181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5FD658A1-E22A-712D-0186-EE3D1A22A4B6}"/>
              </a:ext>
            </a:extLst>
          </p:cNvPr>
          <p:cNvSpPr/>
          <p:nvPr/>
        </p:nvSpPr>
        <p:spPr>
          <a:xfrm>
            <a:off x="3550689" y="1598698"/>
            <a:ext cx="5090615" cy="62796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0223B7-30CB-8FD4-28DD-842940FBC5D1}"/>
              </a:ext>
            </a:extLst>
          </p:cNvPr>
          <p:cNvSpPr txBox="1"/>
          <p:nvPr/>
        </p:nvSpPr>
        <p:spPr>
          <a:xfrm>
            <a:off x="8842055" y="1730185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>
                <a:solidFill>
                  <a:schemeClr val="accent2"/>
                </a:solidFill>
              </a:rPr>
              <a:t>오일러</a:t>
            </a:r>
            <a:r>
              <a:rPr kumimoji="1" lang="ko-KR" altLang="en-US" b="1" dirty="0">
                <a:solidFill>
                  <a:schemeClr val="accent2"/>
                </a:solidFill>
              </a:rPr>
              <a:t> 공식</a:t>
            </a:r>
            <a:endParaRPr kumimoji="1" lang="ko-Kore-KR" altLang="en-US" b="1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1289CC-F711-BBCB-A27D-7A5FE4506147}"/>
                  </a:ext>
                </a:extLst>
              </p:cNvPr>
              <p:cNvSpPr txBox="1"/>
              <p:nvPr/>
            </p:nvSpPr>
            <p:spPr>
              <a:xfrm>
                <a:off x="210412" y="2539067"/>
                <a:ext cx="11771171" cy="9758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ko-KR" altLang="en-US" sz="2400" dirty="0"/>
                  <a:t>반지름이 </a:t>
                </a:r>
                <a:r>
                  <a:rPr kumimoji="1" lang="en-US" altLang="ko-Kore-KR" sz="2400" dirty="0"/>
                  <a:t>r </a:t>
                </a:r>
                <a:r>
                  <a:rPr kumimoji="1" lang="ko-KR" altLang="en-US" sz="2400" dirty="0"/>
                  <a:t>일 때로 확장해서 나타내면 모든 복소수에 대해 </a:t>
                </a:r>
                <a:r>
                  <a:rPr kumimoji="1" lang="ko-KR" altLang="en-US" sz="2400" dirty="0" err="1"/>
                  <a:t>오일러</a:t>
                </a:r>
                <a:r>
                  <a:rPr kumimoji="1" lang="ko-KR" altLang="en-US" sz="2400" dirty="0"/>
                  <a:t> 공식으로 표현 가능</a:t>
                </a:r>
                <a:endParaRPr kumimoji="1" lang="en-US" altLang="ko-KR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𝑟𝑒</m:t>
                          </m:r>
                        </m:e>
                        <m:sup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ore-K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kumimoji="1" lang="en-US" altLang="ko-KR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ko-Kore-KR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kumimoji="1" lang="en-US" altLang="ko-Kore-KR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ko-KR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1" lang="en-US" altLang="ko-KR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rsin</m:t>
                      </m:r>
                      <m:r>
                        <a:rPr kumimoji="1" lang="en-US" altLang="ko-Kore-KR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ko-Kore-K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kumimoji="1" lang="en-US" altLang="ko-Kore-KR" sz="32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1289CC-F711-BBCB-A27D-7A5FE4506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12" y="2539067"/>
                <a:ext cx="11771171" cy="975845"/>
              </a:xfrm>
              <a:prstGeom prst="rect">
                <a:avLst/>
              </a:prstGeom>
              <a:blipFill>
                <a:blip r:embed="rId3"/>
                <a:stretch>
                  <a:fillRect l="-323" t="-7792" r="-32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그룹 12">
            <a:extLst>
              <a:ext uri="{FF2B5EF4-FFF2-40B4-BE49-F238E27FC236}">
                <a16:creationId xmlns:a16="http://schemas.microsoft.com/office/drawing/2014/main" id="{A6D7DD51-4A8A-C487-C206-CB6B4BDA0A97}"/>
              </a:ext>
            </a:extLst>
          </p:cNvPr>
          <p:cNvGrpSpPr/>
          <p:nvPr/>
        </p:nvGrpSpPr>
        <p:grpSpPr>
          <a:xfrm>
            <a:off x="4080885" y="3771719"/>
            <a:ext cx="4030222" cy="2862925"/>
            <a:chOff x="4080885" y="3771719"/>
            <a:chExt cx="4030222" cy="286292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8F211CB-FD66-CFF3-4E11-4390AD38DD07}"/>
                </a:ext>
              </a:extLst>
            </p:cNvPr>
            <p:cNvGrpSpPr/>
            <p:nvPr/>
          </p:nvGrpSpPr>
          <p:grpSpPr>
            <a:xfrm>
              <a:off x="4080885" y="3771719"/>
              <a:ext cx="4030222" cy="2862925"/>
              <a:chOff x="3419436" y="2679484"/>
              <a:chExt cx="5353127" cy="3802670"/>
            </a:xfrm>
          </p:grpSpPr>
          <p:grpSp>
            <p:nvGrpSpPr>
              <p:cNvPr id="101" name="그룹 100">
                <a:extLst>
                  <a:ext uri="{FF2B5EF4-FFF2-40B4-BE49-F238E27FC236}">
                    <a16:creationId xmlns:a16="http://schemas.microsoft.com/office/drawing/2014/main" id="{DB3362B8-6BE4-66EB-1FEF-5FA3F9C54CD7}"/>
                  </a:ext>
                </a:extLst>
              </p:cNvPr>
              <p:cNvGrpSpPr/>
              <p:nvPr/>
            </p:nvGrpSpPr>
            <p:grpSpPr>
              <a:xfrm>
                <a:off x="3419436" y="2679484"/>
                <a:ext cx="5353127" cy="3802670"/>
                <a:chOff x="3419436" y="2515827"/>
                <a:chExt cx="5353127" cy="3802670"/>
              </a:xfrm>
            </p:grpSpPr>
            <p:grpSp>
              <p:nvGrpSpPr>
                <p:cNvPr id="93" name="그룹 92">
                  <a:extLst>
                    <a:ext uri="{FF2B5EF4-FFF2-40B4-BE49-F238E27FC236}">
                      <a16:creationId xmlns:a16="http://schemas.microsoft.com/office/drawing/2014/main" id="{99AEB48F-D2F4-6296-5F8C-503F9496E107}"/>
                    </a:ext>
                  </a:extLst>
                </p:cNvPr>
                <p:cNvGrpSpPr/>
                <p:nvPr/>
              </p:nvGrpSpPr>
              <p:grpSpPr>
                <a:xfrm>
                  <a:off x="3419436" y="2515827"/>
                  <a:ext cx="5353127" cy="3802670"/>
                  <a:chOff x="2758380" y="2454044"/>
                  <a:chExt cx="5353127" cy="3802670"/>
                </a:xfrm>
              </p:grpSpPr>
              <p:grpSp>
                <p:nvGrpSpPr>
                  <p:cNvPr id="5" name="그룹 4">
                    <a:extLst>
                      <a:ext uri="{FF2B5EF4-FFF2-40B4-BE49-F238E27FC236}">
                        <a16:creationId xmlns:a16="http://schemas.microsoft.com/office/drawing/2014/main" id="{A2135578-CDB7-1561-926F-C3B9984A5C17}"/>
                      </a:ext>
                    </a:extLst>
                  </p:cNvPr>
                  <p:cNvGrpSpPr/>
                  <p:nvPr/>
                </p:nvGrpSpPr>
                <p:grpSpPr>
                  <a:xfrm>
                    <a:off x="2758380" y="2454044"/>
                    <a:ext cx="5353127" cy="3802670"/>
                    <a:chOff x="3538890" y="2313275"/>
                    <a:chExt cx="4990649" cy="3974123"/>
                  </a:xfrm>
                </p:grpSpPr>
                <p:pic>
                  <p:nvPicPr>
                    <p:cNvPr id="30" name="그림 29">
                      <a:extLst>
                        <a:ext uri="{FF2B5EF4-FFF2-40B4-BE49-F238E27FC236}">
                          <a16:creationId xmlns:a16="http://schemas.microsoft.com/office/drawing/2014/main" id="{463F859F-E3A1-3C38-F4E4-00623A57C8D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/>
                    <a:srcRect r="17811"/>
                    <a:stretch/>
                  </p:blipFill>
                  <p:spPr>
                    <a:xfrm>
                      <a:off x="3538890" y="2313275"/>
                      <a:ext cx="4990649" cy="3974123"/>
                    </a:xfrm>
                    <a:prstGeom prst="rect">
                      <a:avLst/>
                    </a:prstGeom>
                  </p:spPr>
                </p:pic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5">
                      <p14:nvContentPartPr>
                        <p14:cNvPr id="31" name="잉크 30">
                          <a:extLst>
                            <a:ext uri="{FF2B5EF4-FFF2-40B4-BE49-F238E27FC236}">
                              <a16:creationId xmlns:a16="http://schemas.microsoft.com/office/drawing/2014/main" id="{4751EA1B-B83D-FBD0-DCF6-A43B86220190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5916142" y="3254760"/>
                        <a:ext cx="965880" cy="991440"/>
                      </p14:xfrm>
                    </p:contentPart>
                  </mc:Choice>
                  <mc:Fallback xmlns="">
                    <p:pic>
                      <p:nvPicPr>
                        <p:cNvPr id="31" name="잉크 30">
                          <a:extLst>
                            <a:ext uri="{FF2B5EF4-FFF2-40B4-BE49-F238E27FC236}">
                              <a16:creationId xmlns:a16="http://schemas.microsoft.com/office/drawing/2014/main" id="{4751EA1B-B83D-FBD0-DCF6-A43B8622019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904994" y="3242267"/>
                          <a:ext cx="987730" cy="1015926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7">
                      <p14:nvContentPartPr>
                        <p14:cNvPr id="33" name="잉크 32">
                          <a:extLst>
                            <a:ext uri="{FF2B5EF4-FFF2-40B4-BE49-F238E27FC236}">
                              <a16:creationId xmlns:a16="http://schemas.microsoft.com/office/drawing/2014/main" id="{6CDAD545-5136-FB56-4BB6-855AA44671E9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6882742" y="3185280"/>
                        <a:ext cx="89640" cy="109080"/>
                      </p14:xfrm>
                    </p:contentPart>
                  </mc:Choice>
                  <mc:Fallback xmlns="">
                    <p:pic>
                      <p:nvPicPr>
                        <p:cNvPr id="33" name="잉크 32">
                          <a:extLst>
                            <a:ext uri="{FF2B5EF4-FFF2-40B4-BE49-F238E27FC236}">
                              <a16:creationId xmlns:a16="http://schemas.microsoft.com/office/drawing/2014/main" id="{6CDAD545-5136-FB56-4BB6-855AA44671E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871593" y="3172828"/>
                          <a:ext cx="111493" cy="133486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p:grpSp>
                  <p:nvGrpSpPr>
                    <p:cNvPr id="34" name="그룹 33">
                      <a:extLst>
                        <a:ext uri="{FF2B5EF4-FFF2-40B4-BE49-F238E27FC236}">
                          <a16:creationId xmlns:a16="http://schemas.microsoft.com/office/drawing/2014/main" id="{8D62CC99-0304-0068-A75B-F91D82A38DB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77894" y="2916521"/>
                      <a:ext cx="332483" cy="269084"/>
                      <a:chOff x="7077894" y="2916521"/>
                      <a:chExt cx="332483" cy="269084"/>
                    </a:xfrm>
                  </p:grpSpPr>
                  <mc:AlternateContent xmlns:mc="http://schemas.openxmlformats.org/markup-compatibility/2006" xmlns:p14="http://schemas.microsoft.com/office/powerpoint/2010/main">
                    <mc:Choice Requires="p14">
                      <p:contentPart p14:bwMode="auto" r:id="rId9">
                        <p14:nvContentPartPr>
                          <p14:cNvPr id="37" name="잉크 36">
                            <a:extLst>
                              <a:ext uri="{FF2B5EF4-FFF2-40B4-BE49-F238E27FC236}">
                                <a16:creationId xmlns:a16="http://schemas.microsoft.com/office/drawing/2014/main" id="{26692B1D-9B9B-EBE0-55CA-D76B7F7D0264}"/>
                              </a:ext>
                            </a:extLst>
                          </p14:cNvPr>
                          <p14:cNvContentPartPr/>
                          <p14:nvPr/>
                        </p14:nvContentPartPr>
                        <p14:xfrm>
                          <a:off x="7077894" y="3010285"/>
                          <a:ext cx="114840" cy="175320"/>
                        </p14:xfrm>
                      </p:contentPart>
                    </mc:Choice>
                    <mc:Fallback xmlns="">
                      <p:pic>
                        <p:nvPicPr>
                          <p:cNvPr id="37" name="잉크 36">
                            <a:extLst>
                              <a:ext uri="{FF2B5EF4-FFF2-40B4-BE49-F238E27FC236}">
                                <a16:creationId xmlns:a16="http://schemas.microsoft.com/office/drawing/2014/main" id="{26692B1D-9B9B-EBE0-55CA-D76B7F7D0264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7066766" y="2997762"/>
                            <a:ext cx="136651" cy="199865"/>
                          </a:xfrm>
                          <a:prstGeom prst="rect">
                            <a:avLst/>
                          </a:prstGeom>
                        </p:spPr>
                      </p:pic>
                    </mc:Fallback>
                  </mc:AlternateContent>
                  <mc:AlternateContent xmlns:mc="http://schemas.openxmlformats.org/markup-compatibility/2006" xmlns:p14="http://schemas.microsoft.com/office/powerpoint/2010/main">
                    <mc:Choice Requires="p14">
                      <p:contentPart p14:bwMode="auto" r:id="rId11">
                        <p14:nvContentPartPr>
                          <p14:cNvPr id="38" name="잉크 37">
                            <a:extLst>
                              <a:ext uri="{FF2B5EF4-FFF2-40B4-BE49-F238E27FC236}">
                                <a16:creationId xmlns:a16="http://schemas.microsoft.com/office/drawing/2014/main" id="{3AD75343-3452-A8C9-B715-150B2CCEDED0}"/>
                              </a:ext>
                            </a:extLst>
                          </p14:cNvPr>
                          <p14:cNvContentPartPr/>
                          <p14:nvPr/>
                        </p14:nvContentPartPr>
                        <p14:xfrm>
                          <a:off x="7258614" y="2920285"/>
                          <a:ext cx="360" cy="360"/>
                        </p14:xfrm>
                      </p:contentPart>
                    </mc:Choice>
                    <mc:Fallback xmlns="">
                      <p:pic>
                        <p:nvPicPr>
                          <p:cNvPr id="38" name="잉크 37">
                            <a:extLst>
                              <a:ext uri="{FF2B5EF4-FFF2-40B4-BE49-F238E27FC236}">
                                <a16:creationId xmlns:a16="http://schemas.microsoft.com/office/drawing/2014/main" id="{3AD75343-3452-A8C9-B715-150B2CCEDED0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7249614" y="2911285"/>
                            <a:ext cx="18000" cy="18000"/>
                          </a:xfrm>
                          <a:prstGeom prst="rect">
                            <a:avLst/>
                          </a:prstGeom>
                        </p:spPr>
                      </p:pic>
                    </mc:Fallback>
                  </mc:AlternateContent>
                  <mc:AlternateContent xmlns:mc="http://schemas.openxmlformats.org/markup-compatibility/2006" xmlns:p14="http://schemas.microsoft.com/office/powerpoint/2010/main">
                    <mc:Choice Requires="p14">
                      <p:contentPart p14:bwMode="auto" r:id="rId13">
                        <p14:nvContentPartPr>
                          <p14:cNvPr id="39" name="잉크 38">
                            <a:extLst>
                              <a:ext uri="{FF2B5EF4-FFF2-40B4-BE49-F238E27FC236}">
                                <a16:creationId xmlns:a16="http://schemas.microsoft.com/office/drawing/2014/main" id="{CB297C4E-CE06-C8B6-3B79-F4420192EB8C}"/>
                              </a:ext>
                            </a:extLst>
                          </p14:cNvPr>
                          <p14:cNvContentPartPr/>
                          <p14:nvPr/>
                        </p14:nvContentPartPr>
                        <p14:xfrm>
                          <a:off x="7250334" y="2966725"/>
                          <a:ext cx="6480" cy="57960"/>
                        </p14:xfrm>
                      </p:contentPart>
                    </mc:Choice>
                    <mc:Fallback xmlns="">
                      <p:pic>
                        <p:nvPicPr>
                          <p:cNvPr id="39" name="잉크 38">
                            <a:extLst>
                              <a:ext uri="{FF2B5EF4-FFF2-40B4-BE49-F238E27FC236}">
                                <a16:creationId xmlns:a16="http://schemas.microsoft.com/office/drawing/2014/main" id="{CB297C4E-CE06-C8B6-3B79-F4420192EB8C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7239534" y="2954340"/>
                            <a:ext cx="27648" cy="82234"/>
                          </a:xfrm>
                          <a:prstGeom prst="rect">
                            <a:avLst/>
                          </a:prstGeom>
                        </p:spPr>
                      </p:pic>
                    </mc:Fallback>
                  </mc:AlternateContent>
                  <mc:AlternateContent xmlns:mc="http://schemas.openxmlformats.org/markup-compatibility/2006" xmlns:p14="http://schemas.microsoft.com/office/powerpoint/2010/main">
                    <mc:Choice Requires="p14">
                      <p:contentPart p14:bwMode="auto" r:id="rId15">
                        <p14:nvContentPartPr>
                          <p14:cNvPr id="40" name="잉크 39">
                            <a:extLst>
                              <a:ext uri="{FF2B5EF4-FFF2-40B4-BE49-F238E27FC236}">
                                <a16:creationId xmlns:a16="http://schemas.microsoft.com/office/drawing/2014/main" id="{0D4329A5-0A87-79DF-03F9-CDEB8E6737CF}"/>
                              </a:ext>
                            </a:extLst>
                          </p14:cNvPr>
                          <p14:cNvContentPartPr/>
                          <p14:nvPr/>
                        </p14:nvContentPartPr>
                        <p14:xfrm>
                          <a:off x="7318937" y="2916521"/>
                          <a:ext cx="91440" cy="130680"/>
                        </p14:xfrm>
                      </p:contentPart>
                    </mc:Choice>
                    <mc:Fallback xmlns="">
                      <p:pic>
                        <p:nvPicPr>
                          <p:cNvPr id="40" name="잉크 39">
                            <a:extLst>
                              <a:ext uri="{FF2B5EF4-FFF2-40B4-BE49-F238E27FC236}">
                                <a16:creationId xmlns:a16="http://schemas.microsoft.com/office/drawing/2014/main" id="{0D4329A5-0A87-79DF-03F9-CDEB8E6737CF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7307786" y="2904004"/>
                            <a:ext cx="113296" cy="155214"/>
                          </a:xfrm>
                          <a:prstGeom prst="rect">
                            <a:avLst/>
                          </a:prstGeom>
                        </p:spPr>
                      </p:pic>
                    </mc:Fallback>
                  </mc:AlternateContent>
                </p:grpSp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7">
                      <p14:nvContentPartPr>
                        <p14:cNvPr id="35" name="잉크 34">
                          <a:extLst>
                            <a:ext uri="{FF2B5EF4-FFF2-40B4-BE49-F238E27FC236}">
                              <a16:creationId xmlns:a16="http://schemas.microsoft.com/office/drawing/2014/main" id="{F441C8BB-E932-30A3-91EC-A51CF9C4A2D7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6138857" y="4043681"/>
                        <a:ext cx="112320" cy="180360"/>
                      </p14:xfrm>
                    </p:contentPart>
                  </mc:Choice>
                  <mc:Fallback xmlns="">
                    <p:pic>
                      <p:nvPicPr>
                        <p:cNvPr id="35" name="잉크 34">
                          <a:extLst>
                            <a:ext uri="{FF2B5EF4-FFF2-40B4-BE49-F238E27FC236}">
                              <a16:creationId xmlns:a16="http://schemas.microsoft.com/office/drawing/2014/main" id="{F441C8BB-E932-30A3-91EC-A51CF9C4A2D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6127714" y="4031225"/>
                          <a:ext cx="134160" cy="204773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9">
                      <p14:nvContentPartPr>
                        <p14:cNvPr id="36" name="잉크 35">
                          <a:extLst>
                            <a:ext uri="{FF2B5EF4-FFF2-40B4-BE49-F238E27FC236}">
                              <a16:creationId xmlns:a16="http://schemas.microsoft.com/office/drawing/2014/main" id="{B233D974-CF2B-A16D-5C49-92ACDAC80D83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6290777" y="4015601"/>
                        <a:ext cx="87120" cy="124200"/>
                      </p14:xfrm>
                    </p:contentPart>
                  </mc:Choice>
                  <mc:Fallback xmlns="">
                    <p:pic>
                      <p:nvPicPr>
                        <p:cNvPr id="36" name="잉크 35">
                          <a:extLst>
                            <a:ext uri="{FF2B5EF4-FFF2-40B4-BE49-F238E27FC236}">
                              <a16:creationId xmlns:a16="http://schemas.microsoft.com/office/drawing/2014/main" id="{B233D974-CF2B-A16D-5C49-92ACDAC80D8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6279665" y="4003131"/>
                          <a:ext cx="108900" cy="148641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">
                    <p14:nvContentPartPr>
                      <p14:cNvPr id="44" name="잉크 43">
                        <a:extLst>
                          <a:ext uri="{FF2B5EF4-FFF2-40B4-BE49-F238E27FC236}">
                            <a16:creationId xmlns:a16="http://schemas.microsoft.com/office/drawing/2014/main" id="{897AD156-1642-4153-9116-A854AD48651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580137" y="4436103"/>
                      <a:ext cx="84600" cy="119520"/>
                    </p14:xfrm>
                  </p:contentPart>
                </mc:Choice>
                <mc:Fallback xmlns="">
                  <p:pic>
                    <p:nvPicPr>
                      <p:cNvPr id="44" name="잉크 43">
                        <a:extLst>
                          <a:ext uri="{FF2B5EF4-FFF2-40B4-BE49-F238E27FC236}">
                            <a16:creationId xmlns:a16="http://schemas.microsoft.com/office/drawing/2014/main" id="{897AD156-1642-4153-9116-A854AD4865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568188" y="4424151"/>
                        <a:ext cx="108020" cy="14294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">
                    <p14:nvContentPartPr>
                      <p14:cNvPr id="50" name="잉크 49">
                        <a:extLst>
                          <a:ext uri="{FF2B5EF4-FFF2-40B4-BE49-F238E27FC236}">
                            <a16:creationId xmlns:a16="http://schemas.microsoft.com/office/drawing/2014/main" id="{27F43C72-C1DA-EFA5-714E-491D6C6074B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035385" y="4434427"/>
                      <a:ext cx="77400" cy="110880"/>
                    </p14:xfrm>
                  </p:contentPart>
                </mc:Choice>
                <mc:Fallback xmlns="">
                  <p:pic>
                    <p:nvPicPr>
                      <p:cNvPr id="50" name="잉크 49">
                        <a:extLst>
                          <a:ext uri="{FF2B5EF4-FFF2-40B4-BE49-F238E27FC236}">
                            <a16:creationId xmlns:a16="http://schemas.microsoft.com/office/drawing/2014/main" id="{27F43C72-C1DA-EFA5-714E-491D6C6074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6023441" y="4422479"/>
                        <a:ext cx="100811" cy="13429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">
                    <p14:nvContentPartPr>
                      <p14:cNvPr id="53" name="잉크 52">
                        <a:extLst>
                          <a:ext uri="{FF2B5EF4-FFF2-40B4-BE49-F238E27FC236}">
                            <a16:creationId xmlns:a16="http://schemas.microsoft.com/office/drawing/2014/main" id="{03A6D34C-8DBA-87BA-837A-14C72359EF7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329173" y="3365587"/>
                      <a:ext cx="126720" cy="110520"/>
                    </p14:xfrm>
                  </p:contentPart>
                </mc:Choice>
                <mc:Fallback xmlns="">
                  <p:pic>
                    <p:nvPicPr>
                      <p:cNvPr id="53" name="잉크 52">
                        <a:extLst>
                          <a:ext uri="{FF2B5EF4-FFF2-40B4-BE49-F238E27FC236}">
                            <a16:creationId xmlns:a16="http://schemas.microsoft.com/office/drawing/2014/main" id="{03A6D34C-8DBA-87BA-837A-14C72359EF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6317218" y="3353626"/>
                        <a:ext cx="150151" cy="13396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grpSp>
                <p:nvGrpSpPr>
                  <p:cNvPr id="55" name="그룹 54">
                    <a:extLst>
                      <a:ext uri="{FF2B5EF4-FFF2-40B4-BE49-F238E27FC236}">
                        <a16:creationId xmlns:a16="http://schemas.microsoft.com/office/drawing/2014/main" id="{5DB85F6E-708C-8665-0397-2DBDAC2BF7A1}"/>
                      </a:ext>
                    </a:extLst>
                  </p:cNvPr>
                  <p:cNvGrpSpPr/>
                  <p:nvPr/>
                </p:nvGrpSpPr>
                <p:grpSpPr>
                  <a:xfrm>
                    <a:off x="5332457" y="3401227"/>
                    <a:ext cx="1144440" cy="1163160"/>
                    <a:chOff x="5332457" y="3401227"/>
                    <a:chExt cx="1144440" cy="116316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7">
                      <p14:nvContentPartPr>
                        <p14:cNvPr id="41" name="잉크 40">
                          <a:extLst>
                            <a:ext uri="{FF2B5EF4-FFF2-40B4-BE49-F238E27FC236}">
                              <a16:creationId xmlns:a16="http://schemas.microsoft.com/office/drawing/2014/main" id="{C065DB40-70E9-CCAF-EC6C-F9C4D07C3D34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5332457" y="4269423"/>
                        <a:ext cx="1115640" cy="44280"/>
                      </p14:xfrm>
                    </p:contentPart>
                  </mc:Choice>
                  <mc:Fallback xmlns="">
                    <p:pic>
                      <p:nvPicPr>
                        <p:cNvPr id="41" name="잉크 40">
                          <a:extLst>
                            <a:ext uri="{FF2B5EF4-FFF2-40B4-BE49-F238E27FC236}">
                              <a16:creationId xmlns:a16="http://schemas.microsoft.com/office/drawing/2014/main" id="{C065DB40-70E9-CCAF-EC6C-F9C4D07C3D3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8"/>
                        <a:stretch>
                          <a:fillRect/>
                        </a:stretch>
                      </p:blipFill>
                      <p:spPr>
                        <a:xfrm>
                          <a:off x="5320502" y="4257520"/>
                          <a:ext cx="1139072" cy="6761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9">
                      <p14:nvContentPartPr>
                        <p14:cNvPr id="42" name="잉크 41">
                          <a:extLst>
                            <a:ext uri="{FF2B5EF4-FFF2-40B4-BE49-F238E27FC236}">
                              <a16:creationId xmlns:a16="http://schemas.microsoft.com/office/drawing/2014/main" id="{1B906B36-B6BF-9425-74BD-2E16D3C8A9CA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6391217" y="4186983"/>
                        <a:ext cx="85680" cy="176760"/>
                      </p14:xfrm>
                    </p:contentPart>
                  </mc:Choice>
                  <mc:Fallback xmlns="">
                    <p:pic>
                      <p:nvPicPr>
                        <p:cNvPr id="42" name="잉크 41">
                          <a:extLst>
                            <a:ext uri="{FF2B5EF4-FFF2-40B4-BE49-F238E27FC236}">
                              <a16:creationId xmlns:a16="http://schemas.microsoft.com/office/drawing/2014/main" id="{1B906B36-B6BF-9425-74BD-2E16D3C8A9C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0"/>
                        <a:stretch>
                          <a:fillRect/>
                        </a:stretch>
                      </p:blipFill>
                      <p:spPr>
                        <a:xfrm>
                          <a:off x="6379251" y="4175007"/>
                          <a:ext cx="109134" cy="200232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1">
                      <p14:nvContentPartPr>
                        <p14:cNvPr id="47" name="잉크 46">
                          <a:extLst>
                            <a:ext uri="{FF2B5EF4-FFF2-40B4-BE49-F238E27FC236}">
                              <a16:creationId xmlns:a16="http://schemas.microsoft.com/office/drawing/2014/main" id="{79C2D8D5-830D-9C35-B8F0-93D10A90427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5723625" y="4457467"/>
                        <a:ext cx="102600" cy="106920"/>
                      </p14:xfrm>
                    </p:contentPart>
                  </mc:Choice>
                  <mc:Fallback xmlns="">
                    <p:pic>
                      <p:nvPicPr>
                        <p:cNvPr id="47" name="잉크 46">
                          <a:extLst>
                            <a:ext uri="{FF2B5EF4-FFF2-40B4-BE49-F238E27FC236}">
                              <a16:creationId xmlns:a16="http://schemas.microsoft.com/office/drawing/2014/main" id="{79C2D8D5-830D-9C35-B8F0-93D10A90427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2"/>
                        <a:stretch>
                          <a:fillRect/>
                        </a:stretch>
                      </p:blipFill>
                      <p:spPr>
                        <a:xfrm>
                          <a:off x="5711695" y="4445587"/>
                          <a:ext cx="125983" cy="130205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3">
                      <p14:nvContentPartPr>
                        <p14:cNvPr id="48" name="잉크 47">
                          <a:extLst>
                            <a:ext uri="{FF2B5EF4-FFF2-40B4-BE49-F238E27FC236}">
                              <a16:creationId xmlns:a16="http://schemas.microsoft.com/office/drawing/2014/main" id="{9A6D707D-EC14-023A-2172-EE13FB5D3879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5889945" y="4445947"/>
                        <a:ext cx="70560" cy="113760"/>
                      </p14:xfrm>
                    </p:contentPart>
                  </mc:Choice>
                  <mc:Fallback xmlns="">
                    <p:pic>
                      <p:nvPicPr>
                        <p:cNvPr id="48" name="잉크 47">
                          <a:extLst>
                            <a:ext uri="{FF2B5EF4-FFF2-40B4-BE49-F238E27FC236}">
                              <a16:creationId xmlns:a16="http://schemas.microsoft.com/office/drawing/2014/main" id="{9A6D707D-EC14-023A-2172-EE13FB5D387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4"/>
                        <a:stretch>
                          <a:fillRect/>
                        </a:stretch>
                      </p:blipFill>
                      <p:spPr>
                        <a:xfrm>
                          <a:off x="5878026" y="4433947"/>
                          <a:ext cx="93921" cy="1372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5">
                      <p14:nvContentPartPr>
                        <p14:cNvPr id="54" name="잉크 53">
                          <a:extLst>
                            <a:ext uri="{FF2B5EF4-FFF2-40B4-BE49-F238E27FC236}">
                              <a16:creationId xmlns:a16="http://schemas.microsoft.com/office/drawing/2014/main" id="{95C8ACB0-1C43-3C2B-A27E-4AD9F436A922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6382453" y="3401227"/>
                        <a:ext cx="32400" cy="842760"/>
                      </p14:xfrm>
                    </p:contentPart>
                  </mc:Choice>
                  <mc:Fallback xmlns="">
                    <p:pic>
                      <p:nvPicPr>
                        <p:cNvPr id="54" name="잉크 53">
                          <a:extLst>
                            <a:ext uri="{FF2B5EF4-FFF2-40B4-BE49-F238E27FC236}">
                              <a16:creationId xmlns:a16="http://schemas.microsoft.com/office/drawing/2014/main" id="{95C8ACB0-1C43-3C2B-A27E-4AD9F436A92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6"/>
                        <a:stretch>
                          <a:fillRect/>
                        </a:stretch>
                      </p:blipFill>
                      <p:spPr>
                        <a:xfrm>
                          <a:off x="6370541" y="3389276"/>
                          <a:ext cx="55747" cy="866183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p:grpSp>
                <p:nvGrpSpPr>
                  <p:cNvPr id="71" name="그룹 70">
                    <a:extLst>
                      <a:ext uri="{FF2B5EF4-FFF2-40B4-BE49-F238E27FC236}">
                        <a16:creationId xmlns:a16="http://schemas.microsoft.com/office/drawing/2014/main" id="{BC52E7DB-D2A6-75FB-C486-863678152772}"/>
                      </a:ext>
                    </a:extLst>
                  </p:cNvPr>
                  <p:cNvGrpSpPr/>
                  <p:nvPr/>
                </p:nvGrpSpPr>
                <p:grpSpPr>
                  <a:xfrm>
                    <a:off x="6485215" y="3696892"/>
                    <a:ext cx="382680" cy="146520"/>
                    <a:chOff x="6485215" y="3696892"/>
                    <a:chExt cx="382680" cy="14652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7">
                      <p14:nvContentPartPr>
                        <p14:cNvPr id="63" name="잉크 62">
                          <a:extLst>
                            <a:ext uri="{FF2B5EF4-FFF2-40B4-BE49-F238E27FC236}">
                              <a16:creationId xmlns:a16="http://schemas.microsoft.com/office/drawing/2014/main" id="{7B3978DD-AE4F-81E3-2D7B-A9D561EC2425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6485215" y="3731092"/>
                        <a:ext cx="73440" cy="107640"/>
                      </p14:xfrm>
                    </p:contentPart>
                  </mc:Choice>
                  <mc:Fallback xmlns="">
                    <p:pic>
                      <p:nvPicPr>
                        <p:cNvPr id="63" name="잉크 62">
                          <a:extLst>
                            <a:ext uri="{FF2B5EF4-FFF2-40B4-BE49-F238E27FC236}">
                              <a16:creationId xmlns:a16="http://schemas.microsoft.com/office/drawing/2014/main" id="{7B3978DD-AE4F-81E3-2D7B-A9D561EC242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8"/>
                        <a:stretch>
                          <a:fillRect/>
                        </a:stretch>
                      </p:blipFill>
                      <p:spPr>
                        <a:xfrm>
                          <a:off x="6473293" y="3719132"/>
                          <a:ext cx="96807" cy="131082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9">
                      <p14:nvContentPartPr>
                        <p14:cNvPr id="64" name="잉크 63">
                          <a:extLst>
                            <a:ext uri="{FF2B5EF4-FFF2-40B4-BE49-F238E27FC236}">
                              <a16:creationId xmlns:a16="http://schemas.microsoft.com/office/drawing/2014/main" id="{26D8BFFF-174B-994E-40E2-B2C40B65B90E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6608695" y="3721372"/>
                        <a:ext cx="360" cy="360"/>
                      </p14:xfrm>
                    </p:contentPart>
                  </mc:Choice>
                  <mc:Fallback xmlns="">
                    <p:pic>
                      <p:nvPicPr>
                        <p:cNvPr id="64" name="잉크 63">
                          <a:extLst>
                            <a:ext uri="{FF2B5EF4-FFF2-40B4-BE49-F238E27FC236}">
                              <a16:creationId xmlns:a16="http://schemas.microsoft.com/office/drawing/2014/main" id="{26D8BFFF-174B-994E-40E2-B2C40B65B90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6599695" y="3712372"/>
                          <a:ext cx="18000" cy="180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0">
                      <p14:nvContentPartPr>
                        <p14:cNvPr id="66" name="잉크 65">
                          <a:extLst>
                            <a:ext uri="{FF2B5EF4-FFF2-40B4-BE49-F238E27FC236}">
                              <a16:creationId xmlns:a16="http://schemas.microsoft.com/office/drawing/2014/main" id="{FF0DBDE1-AC23-ECB6-B39D-6D85A8034214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6603295" y="3763132"/>
                        <a:ext cx="5400" cy="80280"/>
                      </p14:xfrm>
                    </p:contentPart>
                  </mc:Choice>
                  <mc:Fallback xmlns="">
                    <p:pic>
                      <p:nvPicPr>
                        <p:cNvPr id="66" name="잉크 65">
                          <a:extLst>
                            <a:ext uri="{FF2B5EF4-FFF2-40B4-BE49-F238E27FC236}">
                              <a16:creationId xmlns:a16="http://schemas.microsoft.com/office/drawing/2014/main" id="{FF0DBDE1-AC23-ECB6-B39D-6D85A803421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1"/>
                        <a:stretch>
                          <a:fillRect/>
                        </a:stretch>
                      </p:blipFill>
                      <p:spPr>
                        <a:xfrm>
                          <a:off x="6592045" y="3751186"/>
                          <a:ext cx="27450" cy="103695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2">
                      <p14:nvContentPartPr>
                        <p14:cNvPr id="68" name="잉크 67">
                          <a:extLst>
                            <a:ext uri="{FF2B5EF4-FFF2-40B4-BE49-F238E27FC236}">
                              <a16:creationId xmlns:a16="http://schemas.microsoft.com/office/drawing/2014/main" id="{62FC6554-7DAC-D80C-12D6-88041C540899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6660175" y="3724972"/>
                        <a:ext cx="66240" cy="98280"/>
                      </p14:xfrm>
                    </p:contentPart>
                  </mc:Choice>
                  <mc:Fallback xmlns="">
                    <p:pic>
                      <p:nvPicPr>
                        <p:cNvPr id="68" name="잉크 67">
                          <a:extLst>
                            <a:ext uri="{FF2B5EF4-FFF2-40B4-BE49-F238E27FC236}">
                              <a16:creationId xmlns:a16="http://schemas.microsoft.com/office/drawing/2014/main" id="{62FC6554-7DAC-D80C-12D6-88041C54089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3"/>
                        <a:stretch>
                          <a:fillRect/>
                        </a:stretch>
                      </p:blipFill>
                      <p:spPr>
                        <a:xfrm>
                          <a:off x="6648261" y="3713045"/>
                          <a:ext cx="89591" cy="121657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4">
                      <p14:nvContentPartPr>
                        <p14:cNvPr id="70" name="잉크 69">
                          <a:extLst>
                            <a:ext uri="{FF2B5EF4-FFF2-40B4-BE49-F238E27FC236}">
                              <a16:creationId xmlns:a16="http://schemas.microsoft.com/office/drawing/2014/main" id="{5FBECE39-1840-A3E1-2088-0089DAB5122A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6782935" y="3696892"/>
                        <a:ext cx="84960" cy="132480"/>
                      </p14:xfrm>
                    </p:contentPart>
                  </mc:Choice>
                  <mc:Fallback xmlns="">
                    <p:pic>
                      <p:nvPicPr>
                        <p:cNvPr id="70" name="잉크 69">
                          <a:extLst>
                            <a:ext uri="{FF2B5EF4-FFF2-40B4-BE49-F238E27FC236}">
                              <a16:creationId xmlns:a16="http://schemas.microsoft.com/office/drawing/2014/main" id="{5FBECE39-1840-A3E1-2088-0089DAB5122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5"/>
                        <a:stretch>
                          <a:fillRect/>
                        </a:stretch>
                      </p:blipFill>
                      <p:spPr>
                        <a:xfrm>
                          <a:off x="6771002" y="3684935"/>
                          <a:ext cx="108348" cy="155915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">
                    <p14:nvContentPartPr>
                      <p14:cNvPr id="72" name="잉크 71">
                        <a:extLst>
                          <a:ext uri="{FF2B5EF4-FFF2-40B4-BE49-F238E27FC236}">
                            <a16:creationId xmlns:a16="http://schemas.microsoft.com/office/drawing/2014/main" id="{4D6D008E-19A4-7B3A-84EB-A68DF64BB5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05835" y="3416702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72" name="잉크 71">
                        <a:extLst>
                          <a:ext uri="{FF2B5EF4-FFF2-40B4-BE49-F238E27FC236}">
                            <a16:creationId xmlns:a16="http://schemas.microsoft.com/office/drawing/2014/main" id="{4D6D008E-19A4-7B3A-84EB-A68DF64BB5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3942835" y="3353702"/>
                        <a:ext cx="126000" cy="126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8">
                    <p14:nvContentPartPr>
                      <p14:cNvPr id="73" name="잉크 72">
                        <a:extLst>
                          <a:ext uri="{FF2B5EF4-FFF2-40B4-BE49-F238E27FC236}">
                            <a16:creationId xmlns:a16="http://schemas.microsoft.com/office/drawing/2014/main" id="{0B8F75D1-EEA9-19D6-78B4-A8A40835874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17235" y="2629022"/>
                      <a:ext cx="329040" cy="703440"/>
                    </p14:xfrm>
                  </p:contentPart>
                </mc:Choice>
                <mc:Fallback xmlns="">
                  <p:pic>
                    <p:nvPicPr>
                      <p:cNvPr id="73" name="잉크 72">
                        <a:extLst>
                          <a:ext uri="{FF2B5EF4-FFF2-40B4-BE49-F238E27FC236}">
                            <a16:creationId xmlns:a16="http://schemas.microsoft.com/office/drawing/2014/main" id="{0B8F75D1-EEA9-19D6-78B4-A8A4083587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4233662" y="2545336"/>
                        <a:ext cx="495709" cy="87033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0">
                    <p14:nvContentPartPr>
                      <p14:cNvPr id="74" name="잉크 73">
                        <a:extLst>
                          <a:ext uri="{FF2B5EF4-FFF2-40B4-BE49-F238E27FC236}">
                            <a16:creationId xmlns:a16="http://schemas.microsoft.com/office/drawing/2014/main" id="{47DA1D95-442D-59A6-A209-43B0F22055C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40835" y="3584102"/>
                      <a:ext cx="594360" cy="500400"/>
                    </p14:xfrm>
                  </p:contentPart>
                </mc:Choice>
                <mc:Fallback xmlns="">
                  <p:pic>
                    <p:nvPicPr>
                      <p:cNvPr id="74" name="잉크 73">
                        <a:extLst>
                          <a:ext uri="{FF2B5EF4-FFF2-40B4-BE49-F238E27FC236}">
                            <a16:creationId xmlns:a16="http://schemas.microsoft.com/office/drawing/2014/main" id="{47DA1D95-442D-59A6-A209-43B0F22055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3157156" y="3500463"/>
                        <a:ext cx="761240" cy="667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2">
                    <p14:nvContentPartPr>
                      <p14:cNvPr id="75" name="잉크 74">
                        <a:extLst>
                          <a:ext uri="{FF2B5EF4-FFF2-40B4-BE49-F238E27FC236}">
                            <a16:creationId xmlns:a16="http://schemas.microsoft.com/office/drawing/2014/main" id="{E941B540-879D-1AD0-3541-A55E0B7424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020395" y="2854742"/>
                      <a:ext cx="451440" cy="394920"/>
                    </p14:xfrm>
                  </p:contentPart>
                </mc:Choice>
                <mc:Fallback xmlns="">
                  <p:pic>
                    <p:nvPicPr>
                      <p:cNvPr id="75" name="잉크 74">
                        <a:extLst>
                          <a:ext uri="{FF2B5EF4-FFF2-40B4-BE49-F238E27FC236}">
                            <a16:creationId xmlns:a16="http://schemas.microsoft.com/office/drawing/2014/main" id="{E941B540-879D-1AD0-3541-A55E0B7424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5936706" y="2771073"/>
                        <a:ext cx="618339" cy="56178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4">
                    <p14:nvContentPartPr>
                      <p14:cNvPr id="77" name="잉크 76">
                        <a:extLst>
                          <a:ext uri="{FF2B5EF4-FFF2-40B4-BE49-F238E27FC236}">
                            <a16:creationId xmlns:a16="http://schemas.microsoft.com/office/drawing/2014/main" id="{A5B73D21-10F7-6275-5B1A-A9214F4E754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606115" y="4842302"/>
                      <a:ext cx="610560" cy="366840"/>
                    </p14:xfrm>
                  </p:contentPart>
                </mc:Choice>
                <mc:Fallback xmlns="">
                  <p:pic>
                    <p:nvPicPr>
                      <p:cNvPr id="77" name="잉크 76">
                        <a:extLst>
                          <a:ext uri="{FF2B5EF4-FFF2-40B4-BE49-F238E27FC236}">
                            <a16:creationId xmlns:a16="http://schemas.microsoft.com/office/drawing/2014/main" id="{A5B73D21-10F7-6275-5B1A-A9214F4E75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6522444" y="4758603"/>
                        <a:ext cx="777424" cy="53375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6">
                    <p14:nvContentPartPr>
                      <p14:cNvPr id="78" name="잉크 77">
                        <a:extLst>
                          <a:ext uri="{FF2B5EF4-FFF2-40B4-BE49-F238E27FC236}">
                            <a16:creationId xmlns:a16="http://schemas.microsoft.com/office/drawing/2014/main" id="{739A4E55-BBA0-B24D-8F82-AB58745769D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740675" y="5439542"/>
                      <a:ext cx="413640" cy="529920"/>
                    </p14:xfrm>
                  </p:contentPart>
                </mc:Choice>
                <mc:Fallback xmlns="">
                  <p:pic>
                    <p:nvPicPr>
                      <p:cNvPr id="78" name="잉크 77">
                        <a:extLst>
                          <a:ext uri="{FF2B5EF4-FFF2-40B4-BE49-F238E27FC236}">
                            <a16:creationId xmlns:a16="http://schemas.microsoft.com/office/drawing/2014/main" id="{739A4E55-BBA0-B24D-8F82-AB58745769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5656991" y="5355845"/>
                        <a:ext cx="580531" cy="69683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8">
                    <p14:nvContentPartPr>
                      <p14:cNvPr id="79" name="잉크 78">
                        <a:extLst>
                          <a:ext uri="{FF2B5EF4-FFF2-40B4-BE49-F238E27FC236}">
                            <a16:creationId xmlns:a16="http://schemas.microsoft.com/office/drawing/2014/main" id="{50857C4E-B473-CF42-5128-2AF063D6DB2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50675" y="4947782"/>
                      <a:ext cx="521640" cy="1034640"/>
                    </p14:xfrm>
                  </p:contentPart>
                </mc:Choice>
                <mc:Fallback xmlns="">
                  <p:pic>
                    <p:nvPicPr>
                      <p:cNvPr id="79" name="잉크 78">
                        <a:extLst>
                          <a:ext uri="{FF2B5EF4-FFF2-40B4-BE49-F238E27FC236}">
                            <a16:creationId xmlns:a16="http://schemas.microsoft.com/office/drawing/2014/main" id="{50857C4E-B473-CF42-5128-2AF063D6DB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3767002" y="4864112"/>
                        <a:ext cx="688507" cy="120150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0">
                    <p14:nvContentPartPr>
                      <p14:cNvPr id="80" name="잉크 79">
                        <a:extLst>
                          <a:ext uri="{FF2B5EF4-FFF2-40B4-BE49-F238E27FC236}">
                            <a16:creationId xmlns:a16="http://schemas.microsoft.com/office/drawing/2014/main" id="{73E82746-2D08-59ED-2A6B-9F2CBF41AFE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022505" y="4107375"/>
                      <a:ext cx="48960" cy="24120"/>
                    </p14:xfrm>
                  </p:contentPart>
                </mc:Choice>
                <mc:Fallback xmlns="">
                  <p:pic>
                    <p:nvPicPr>
                      <p:cNvPr id="80" name="잉크 79">
                        <a:extLst>
                          <a:ext uri="{FF2B5EF4-FFF2-40B4-BE49-F238E27FC236}">
                            <a16:creationId xmlns:a16="http://schemas.microsoft.com/office/drawing/2014/main" id="{73E82746-2D08-59ED-2A6B-9F2CBF41AF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6939321" y="4024610"/>
                        <a:ext cx="214854" cy="18917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2">
                    <p14:nvContentPartPr>
                      <p14:cNvPr id="81" name="잉크 80">
                        <a:extLst>
                          <a:ext uri="{FF2B5EF4-FFF2-40B4-BE49-F238E27FC236}">
                            <a16:creationId xmlns:a16="http://schemas.microsoft.com/office/drawing/2014/main" id="{257CA923-903F-72C9-ED97-4CFD0B56FF0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712905" y="4146255"/>
                      <a:ext cx="113040" cy="69840"/>
                    </p14:xfrm>
                  </p:contentPart>
                </mc:Choice>
                <mc:Fallback xmlns="">
                  <p:pic>
                    <p:nvPicPr>
                      <p:cNvPr id="81" name="잉크 80">
                        <a:extLst>
                          <a:ext uri="{FF2B5EF4-FFF2-40B4-BE49-F238E27FC236}">
                            <a16:creationId xmlns:a16="http://schemas.microsoft.com/office/drawing/2014/main" id="{257CA923-903F-72C9-ED97-4CFD0B56FF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6689057" y="4122500"/>
                        <a:ext cx="160259" cy="1168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4">
                    <p14:nvContentPartPr>
                      <p14:cNvPr id="82" name="잉크 81">
                        <a:extLst>
                          <a:ext uri="{FF2B5EF4-FFF2-40B4-BE49-F238E27FC236}">
                            <a16:creationId xmlns:a16="http://schemas.microsoft.com/office/drawing/2014/main" id="{9121471C-6657-81E8-BF4D-282B1B3060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731625" y="4178655"/>
                      <a:ext cx="121680" cy="47880"/>
                    </p14:xfrm>
                  </p:contentPart>
                </mc:Choice>
                <mc:Fallback xmlns="">
                  <p:pic>
                    <p:nvPicPr>
                      <p:cNvPr id="82" name="잉크 81">
                        <a:extLst>
                          <a:ext uri="{FF2B5EF4-FFF2-40B4-BE49-F238E27FC236}">
                            <a16:creationId xmlns:a16="http://schemas.microsoft.com/office/drawing/2014/main" id="{9121471C-6657-81E8-BF4D-282B1B3060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6707766" y="4154715"/>
                        <a:ext cx="168920" cy="9528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6">
                    <p14:nvContentPartPr>
                      <p14:cNvPr id="83" name="잉크 82">
                        <a:extLst>
                          <a:ext uri="{FF2B5EF4-FFF2-40B4-BE49-F238E27FC236}">
                            <a16:creationId xmlns:a16="http://schemas.microsoft.com/office/drawing/2014/main" id="{C242DBAA-F679-D575-D7E3-EEAAB6CA6EC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949425" y="4207815"/>
                      <a:ext cx="142920" cy="17280"/>
                    </p14:xfrm>
                  </p:contentPart>
                </mc:Choice>
                <mc:Fallback xmlns="">
                  <p:pic>
                    <p:nvPicPr>
                      <p:cNvPr id="83" name="잉크 82">
                        <a:extLst>
                          <a:ext uri="{FF2B5EF4-FFF2-40B4-BE49-F238E27FC236}">
                            <a16:creationId xmlns:a16="http://schemas.microsoft.com/office/drawing/2014/main" id="{C242DBAA-F679-D575-D7E3-EEAAB6CA6E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6925525" y="4183815"/>
                        <a:ext cx="190241" cy="64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8">
                    <p14:nvContentPartPr>
                      <p14:cNvPr id="84" name="잉크 83">
                        <a:extLst>
                          <a:ext uri="{FF2B5EF4-FFF2-40B4-BE49-F238E27FC236}">
                            <a16:creationId xmlns:a16="http://schemas.microsoft.com/office/drawing/2014/main" id="{43632E40-3FFE-7F95-ACA9-C87D158DFF2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754305" y="4320135"/>
                      <a:ext cx="105120" cy="66960"/>
                    </p14:xfrm>
                  </p:contentPart>
                </mc:Choice>
                <mc:Fallback xmlns="">
                  <p:pic>
                    <p:nvPicPr>
                      <p:cNvPr id="84" name="잉크 83">
                        <a:extLst>
                          <a:ext uri="{FF2B5EF4-FFF2-40B4-BE49-F238E27FC236}">
                            <a16:creationId xmlns:a16="http://schemas.microsoft.com/office/drawing/2014/main" id="{43632E40-3FFE-7F95-ACA9-C87D158DFF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6730522" y="4296390"/>
                        <a:ext cx="152210" cy="11397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grpSp>
                <p:nvGrpSpPr>
                  <p:cNvPr id="89" name="그룹 88">
                    <a:extLst>
                      <a:ext uri="{FF2B5EF4-FFF2-40B4-BE49-F238E27FC236}">
                        <a16:creationId xmlns:a16="http://schemas.microsoft.com/office/drawing/2014/main" id="{CC52298C-6EE8-477D-5207-0F63B2A33A64}"/>
                      </a:ext>
                    </a:extLst>
                  </p:cNvPr>
                  <p:cNvGrpSpPr/>
                  <p:nvPr/>
                </p:nvGrpSpPr>
                <p:grpSpPr>
                  <a:xfrm>
                    <a:off x="6860145" y="4313655"/>
                    <a:ext cx="136080" cy="262080"/>
                    <a:chOff x="6860145" y="4313655"/>
                    <a:chExt cx="136080" cy="26208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70">
                      <p14:nvContentPartPr>
                        <p14:cNvPr id="85" name="잉크 84">
                          <a:extLst>
                            <a:ext uri="{FF2B5EF4-FFF2-40B4-BE49-F238E27FC236}">
                              <a16:creationId xmlns:a16="http://schemas.microsoft.com/office/drawing/2014/main" id="{13895917-FD43-68E9-62C0-292670CB8A24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6860145" y="4315455"/>
                        <a:ext cx="4320" cy="94680"/>
                      </p14:xfrm>
                    </p:contentPart>
                  </mc:Choice>
                  <mc:Fallback xmlns="">
                    <p:pic>
                      <p:nvPicPr>
                        <p:cNvPr id="85" name="잉크 84">
                          <a:extLst>
                            <a:ext uri="{FF2B5EF4-FFF2-40B4-BE49-F238E27FC236}">
                              <a16:creationId xmlns:a16="http://schemas.microsoft.com/office/drawing/2014/main" id="{13895917-FD43-68E9-62C0-292670CB8A2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1"/>
                        <a:stretch>
                          <a:fillRect/>
                        </a:stretch>
                      </p:blipFill>
                      <p:spPr>
                        <a:xfrm>
                          <a:off x="6836145" y="4291546"/>
                          <a:ext cx="51840" cy="1420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72">
                      <p14:nvContentPartPr>
                        <p14:cNvPr id="86" name="잉크 85">
                          <a:extLst>
                            <a:ext uri="{FF2B5EF4-FFF2-40B4-BE49-F238E27FC236}">
                              <a16:creationId xmlns:a16="http://schemas.microsoft.com/office/drawing/2014/main" id="{47165C6E-AD28-1F6A-8E43-5C2758177B82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6948345" y="4313655"/>
                        <a:ext cx="18360" cy="149400"/>
                      </p14:xfrm>
                    </p:contentPart>
                  </mc:Choice>
                  <mc:Fallback xmlns="">
                    <p:pic>
                      <p:nvPicPr>
                        <p:cNvPr id="86" name="잉크 85">
                          <a:extLst>
                            <a:ext uri="{FF2B5EF4-FFF2-40B4-BE49-F238E27FC236}">
                              <a16:creationId xmlns:a16="http://schemas.microsoft.com/office/drawing/2014/main" id="{47165C6E-AD28-1F6A-8E43-5C2758177B8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3"/>
                        <a:stretch>
                          <a:fillRect/>
                        </a:stretch>
                      </p:blipFill>
                      <p:spPr>
                        <a:xfrm>
                          <a:off x="6924807" y="4289713"/>
                          <a:ext cx="64966" cy="196806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74">
                      <p14:nvContentPartPr>
                        <p14:cNvPr id="88" name="잉크 87">
                          <a:extLst>
                            <a:ext uri="{FF2B5EF4-FFF2-40B4-BE49-F238E27FC236}">
                              <a16:creationId xmlns:a16="http://schemas.microsoft.com/office/drawing/2014/main" id="{93BCE213-F11E-5C7A-2EDE-8EB02CBE3A4E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6969585" y="4319775"/>
                        <a:ext cx="26640" cy="255960"/>
                      </p14:xfrm>
                    </p:contentPart>
                  </mc:Choice>
                  <mc:Fallback xmlns="">
                    <p:pic>
                      <p:nvPicPr>
                        <p:cNvPr id="88" name="잉크 87">
                          <a:extLst>
                            <a:ext uri="{FF2B5EF4-FFF2-40B4-BE49-F238E27FC236}">
                              <a16:creationId xmlns:a16="http://schemas.microsoft.com/office/drawing/2014/main" id="{93BCE213-F11E-5C7A-2EDE-8EB02CBE3A4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5"/>
                        <a:stretch>
                          <a:fillRect/>
                        </a:stretch>
                      </p:blipFill>
                      <p:spPr>
                        <a:xfrm>
                          <a:off x="6945799" y="4295898"/>
                          <a:ext cx="73736" cy="303236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6">
                    <p14:nvContentPartPr>
                      <p14:cNvPr id="90" name="잉크 89">
                        <a:extLst>
                          <a:ext uri="{FF2B5EF4-FFF2-40B4-BE49-F238E27FC236}">
                            <a16:creationId xmlns:a16="http://schemas.microsoft.com/office/drawing/2014/main" id="{159B9739-41E6-73CB-025C-695828DFC12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816945" y="4257495"/>
                      <a:ext cx="196920" cy="17640"/>
                    </p14:xfrm>
                  </p:contentPart>
                </mc:Choice>
                <mc:Fallback xmlns="">
                  <p:pic>
                    <p:nvPicPr>
                      <p:cNvPr id="90" name="잉크 89">
                        <a:extLst>
                          <a:ext uri="{FF2B5EF4-FFF2-40B4-BE49-F238E27FC236}">
                            <a16:creationId xmlns:a16="http://schemas.microsoft.com/office/drawing/2014/main" id="{159B9739-41E6-73CB-025C-695828DFC1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7"/>
                      <a:stretch>
                        <a:fillRect/>
                      </a:stretch>
                    </p:blipFill>
                    <p:spPr>
                      <a:xfrm>
                        <a:off x="6805025" y="4245576"/>
                        <a:ext cx="220283" cy="4100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8">
                    <p14:nvContentPartPr>
                      <p14:cNvPr id="91" name="잉크 90">
                        <a:extLst>
                          <a:ext uri="{FF2B5EF4-FFF2-40B4-BE49-F238E27FC236}">
                            <a16:creationId xmlns:a16="http://schemas.microsoft.com/office/drawing/2014/main" id="{44FFC5D1-3FBE-F3BF-633E-EC2B446B2F8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793545" y="4263615"/>
                      <a:ext cx="233640" cy="5760"/>
                    </p14:xfrm>
                  </p:contentPart>
                </mc:Choice>
                <mc:Fallback xmlns="">
                  <p:pic>
                    <p:nvPicPr>
                      <p:cNvPr id="91" name="잉크 90">
                        <a:extLst>
                          <a:ext uri="{FF2B5EF4-FFF2-40B4-BE49-F238E27FC236}">
                            <a16:creationId xmlns:a16="http://schemas.microsoft.com/office/drawing/2014/main" id="{44FFC5D1-3FBE-F3BF-633E-EC2B446B2F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9"/>
                      <a:stretch>
                        <a:fillRect/>
                      </a:stretch>
                    </p:blipFill>
                    <p:spPr>
                      <a:xfrm>
                        <a:off x="6781600" y="4252538"/>
                        <a:ext cx="257052" cy="2747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0">
                    <p14:nvContentPartPr>
                      <p14:cNvPr id="92" name="잉크 91">
                        <a:extLst>
                          <a:ext uri="{FF2B5EF4-FFF2-40B4-BE49-F238E27FC236}">
                            <a16:creationId xmlns:a16="http://schemas.microsoft.com/office/drawing/2014/main" id="{DC8E3F37-1F4F-783E-6891-7EBF9DCB726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891465" y="4271175"/>
                      <a:ext cx="37080" cy="93240"/>
                    </p14:xfrm>
                  </p:contentPart>
                </mc:Choice>
                <mc:Fallback xmlns="">
                  <p:pic>
                    <p:nvPicPr>
                      <p:cNvPr id="92" name="잉크 91">
                        <a:extLst>
                          <a:ext uri="{FF2B5EF4-FFF2-40B4-BE49-F238E27FC236}">
                            <a16:creationId xmlns:a16="http://schemas.microsoft.com/office/drawing/2014/main" id="{DC8E3F37-1F4F-783E-6891-7EBF9DCB72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1"/>
                      <a:stretch>
                        <a:fillRect/>
                      </a:stretch>
                    </p:blipFill>
                    <p:spPr>
                      <a:xfrm>
                        <a:off x="6879580" y="4259282"/>
                        <a:ext cx="60374" cy="11655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 xmlns:p14="http://schemas.microsoft.com/office/powerpoint/2010/main">
              <mc:Choice Requires="p14">
                <p:contentPart p14:bwMode="auto" r:id="rId82">
                  <p14:nvContentPartPr>
                    <p14:cNvPr id="94" name="잉크 93">
                      <a:extLst>
                        <a:ext uri="{FF2B5EF4-FFF2-40B4-BE49-F238E27FC236}">
                          <a16:creationId xmlns:a16="http://schemas.microsoft.com/office/drawing/2014/main" id="{BD22084D-ED6F-0C20-54B5-7F9AAE452B8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17675" y="3694174"/>
                    <a:ext cx="93960" cy="187920"/>
                  </p14:xfrm>
                </p:contentPart>
              </mc:Choice>
              <mc:Fallback xmlns="">
                <p:pic>
                  <p:nvPicPr>
                    <p:cNvPr id="94" name="잉크 93">
                      <a:extLst>
                        <a:ext uri="{FF2B5EF4-FFF2-40B4-BE49-F238E27FC236}">
                          <a16:creationId xmlns:a16="http://schemas.microsoft.com/office/drawing/2014/main" id="{BD22084D-ED6F-0C20-54B5-7F9AAE452B8D}"/>
                        </a:ext>
                      </a:extLst>
                    </p:cNvPr>
                    <p:cNvPicPr/>
                    <p:nvPr/>
                  </p:nvPicPr>
                  <p:blipFill>
                    <a:blip r:embed="rId83"/>
                    <a:stretch>
                      <a:fillRect/>
                    </a:stretch>
                  </p:blipFill>
                  <p:spPr>
                    <a:xfrm>
                      <a:off x="7905751" y="3682220"/>
                      <a:ext cx="117331" cy="21135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100" name="그룹 99">
                  <a:extLst>
                    <a:ext uri="{FF2B5EF4-FFF2-40B4-BE49-F238E27FC236}">
                      <a16:creationId xmlns:a16="http://schemas.microsoft.com/office/drawing/2014/main" id="{D2E8926E-9A34-5ABC-D784-6D030FEC868B}"/>
                    </a:ext>
                  </a:extLst>
                </p:cNvPr>
                <p:cNvGrpSpPr/>
                <p:nvPr/>
              </p:nvGrpSpPr>
              <p:grpSpPr>
                <a:xfrm>
                  <a:off x="7993275" y="3632974"/>
                  <a:ext cx="211320" cy="294120"/>
                  <a:chOff x="7993275" y="3632974"/>
                  <a:chExt cx="211320" cy="29412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4">
                    <p14:nvContentPartPr>
                      <p14:cNvPr id="95" name="잉크 94">
                        <a:extLst>
                          <a:ext uri="{FF2B5EF4-FFF2-40B4-BE49-F238E27FC236}">
                            <a16:creationId xmlns:a16="http://schemas.microsoft.com/office/drawing/2014/main" id="{2B713736-EFD2-869C-8204-AC1A73A8337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44475" y="3632974"/>
                      <a:ext cx="60120" cy="237600"/>
                    </p14:xfrm>
                  </p:contentPart>
                </mc:Choice>
                <mc:Fallback xmlns="">
                  <p:pic>
                    <p:nvPicPr>
                      <p:cNvPr id="95" name="잉크 94">
                        <a:extLst>
                          <a:ext uri="{FF2B5EF4-FFF2-40B4-BE49-F238E27FC236}">
                            <a16:creationId xmlns:a16="http://schemas.microsoft.com/office/drawing/2014/main" id="{2B713736-EFD2-869C-8204-AC1A73A833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5"/>
                      <a:stretch>
                        <a:fillRect/>
                      </a:stretch>
                    </p:blipFill>
                    <p:spPr>
                      <a:xfrm>
                        <a:off x="8060307" y="3549312"/>
                        <a:ext cx="227975" cy="40444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6">
                    <p14:nvContentPartPr>
                      <p14:cNvPr id="96" name="잉크 95">
                        <a:extLst>
                          <a:ext uri="{FF2B5EF4-FFF2-40B4-BE49-F238E27FC236}">
                            <a16:creationId xmlns:a16="http://schemas.microsoft.com/office/drawing/2014/main" id="{5126BDB2-6B3C-B816-E969-CDF415B3D51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993275" y="3809374"/>
                      <a:ext cx="49680" cy="117720"/>
                    </p14:xfrm>
                  </p:contentPart>
                </mc:Choice>
                <mc:Fallback xmlns="">
                  <p:pic>
                    <p:nvPicPr>
                      <p:cNvPr id="96" name="잉크 95">
                        <a:extLst>
                          <a:ext uri="{FF2B5EF4-FFF2-40B4-BE49-F238E27FC236}">
                            <a16:creationId xmlns:a16="http://schemas.microsoft.com/office/drawing/2014/main" id="{5126BDB2-6B3C-B816-E969-CDF415B3D5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7"/>
                      <a:stretch>
                        <a:fillRect/>
                      </a:stretch>
                    </p:blipFill>
                    <p:spPr>
                      <a:xfrm>
                        <a:off x="7910475" y="3725630"/>
                        <a:ext cx="214807" cy="28472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8" name="잉크 7">
                    <a:extLst>
                      <a:ext uri="{FF2B5EF4-FFF2-40B4-BE49-F238E27FC236}">
                        <a16:creationId xmlns:a16="http://schemas.microsoft.com/office/drawing/2014/main" id="{6F404813-7FEA-EA58-C72E-44A93DEFB578}"/>
                      </a:ext>
                    </a:extLst>
                  </p14:cNvPr>
                  <p14:cNvContentPartPr/>
                  <p14:nvPr/>
                </p14:nvContentPartPr>
                <p14:xfrm>
                  <a:off x="6489290" y="3704909"/>
                  <a:ext cx="149040" cy="246600"/>
                </p14:xfrm>
              </p:contentPart>
            </mc:Choice>
            <mc:Fallback xmlns="">
              <p:pic>
                <p:nvPicPr>
                  <p:cNvPr id="8" name="잉크 7">
                    <a:extLst>
                      <a:ext uri="{FF2B5EF4-FFF2-40B4-BE49-F238E27FC236}">
                        <a16:creationId xmlns:a16="http://schemas.microsoft.com/office/drawing/2014/main" id="{6F404813-7FEA-EA58-C72E-44A93DEFB578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6477348" y="3692961"/>
                    <a:ext cx="172447" cy="270017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8DE03649-7D66-2805-9E3F-9B20A541C610}"/>
                    </a:ext>
                  </a:extLst>
                </p14:cNvPr>
                <p14:cNvContentPartPr/>
                <p14:nvPr/>
              </p14:nvContentPartPr>
              <p14:xfrm>
                <a:off x="7805448" y="4502701"/>
                <a:ext cx="255240" cy="2343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8DE03649-7D66-2805-9E3F-9B20A541C61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769448" y="4467061"/>
                  <a:ext cx="3268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29C26C3F-766A-632B-A8FC-67938BB1BD99}"/>
                    </a:ext>
                  </a:extLst>
                </p14:cNvPr>
                <p14:cNvContentPartPr/>
                <p14:nvPr/>
              </p14:nvContentPartPr>
              <p14:xfrm>
                <a:off x="7382808" y="4734541"/>
                <a:ext cx="88560" cy="2286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29C26C3F-766A-632B-A8FC-67938BB1BD9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346808" y="4698541"/>
                  <a:ext cx="160200" cy="300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89253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722D92-B4CC-ADCE-4D46-4F9233A27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Complex Number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1289CC-F711-BBCB-A27D-7A5FE4506147}"/>
                  </a:ext>
                </a:extLst>
              </p:cNvPr>
              <p:cNvSpPr txBox="1"/>
              <p:nvPr/>
            </p:nvSpPr>
            <p:spPr>
              <a:xfrm>
                <a:off x="210414" y="1144220"/>
                <a:ext cx="11771171" cy="17469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ko-KR" altLang="en-US" sz="2400" dirty="0"/>
                  <a:t>반지름이 </a:t>
                </a:r>
                <a:r>
                  <a:rPr kumimoji="1" lang="en-US" altLang="ko-Kore-KR" sz="2400" dirty="0"/>
                  <a:t>r </a:t>
                </a:r>
                <a:r>
                  <a:rPr kumimoji="1" lang="ko-KR" altLang="en-US" sz="2400" dirty="0"/>
                  <a:t>일 때로 확장해서 나타내면 모든 복소수에 대해 </a:t>
                </a:r>
                <a:r>
                  <a:rPr kumimoji="1" lang="ko-KR" altLang="en-US" sz="2400" dirty="0" err="1"/>
                  <a:t>오일러</a:t>
                </a:r>
                <a:r>
                  <a:rPr kumimoji="1" lang="ko-KR" altLang="en-US" sz="2400" dirty="0"/>
                  <a:t> 공식으로 표현 가능</a:t>
                </a:r>
                <a:endParaRPr kumimoji="1" lang="en-US" altLang="ko-KR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𝑟𝑒</m:t>
                          </m:r>
                        </m:e>
                        <m:sup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ore-K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kumimoji="1" lang="en-US" altLang="ko-KR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ko-Kore-KR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kumimoji="1" lang="en-US" altLang="ko-Kore-KR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ko-KR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1" lang="en-US" altLang="ko-KR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rsin</m:t>
                      </m:r>
                      <m:r>
                        <a:rPr kumimoji="1" lang="en-US" altLang="ko-Kore-KR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ko-Kore-K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kumimoji="1" lang="en-US" altLang="ko-Kore-KR" sz="3200" dirty="0">
                  <a:ea typeface="Cambria Math" panose="02040503050406030204" pitchFamily="18" charset="0"/>
                </a:endParaRPr>
              </a:p>
              <a:p>
                <a:pPr algn="ctr"/>
                <a:r>
                  <a:rPr kumimoji="1" lang="en-US" altLang="ko-KR" sz="2400" dirty="0"/>
                  <a:t>Cartesian Form: </a:t>
                </a:r>
                <a14:m>
                  <m:oMath xmlns:m="http://schemas.openxmlformats.org/officeDocument/2006/math"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𝑦𝑖</m:t>
                    </m:r>
                  </m:oMath>
                </a14:m>
                <a:r>
                  <a:rPr kumimoji="1" lang="en-US" altLang="ko-Kore-KR" sz="2400" b="0" dirty="0">
                    <a:ea typeface="Cambria Math" panose="02040503050406030204" pitchFamily="18" charset="0"/>
                  </a:rPr>
                  <a:t>		</a:t>
                </a:r>
                <a:r>
                  <a:rPr kumimoji="1" lang="en-US" altLang="ko-Kore-KR" sz="2400" dirty="0">
                    <a:ea typeface="Cambria Math" panose="02040503050406030204" pitchFamily="18" charset="0"/>
                  </a:rPr>
                  <a:t>Polar Form: </a:t>
                </a:r>
                <a14:m>
                  <m:oMath xmlns:m="http://schemas.openxmlformats.org/officeDocument/2006/math">
                    <m:r>
                      <a:rPr kumimoji="1" lang="en-US" altLang="ko-KR" sz="24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ko-Kore-KR" sz="2400" b="0" dirty="0">
                    <a:ea typeface="Cambria Math" panose="02040503050406030204" pitchFamily="18" charset="0"/>
                  </a:rPr>
                  <a:t>=</a:t>
                </a:r>
                <a:r>
                  <a:rPr kumimoji="1" lang="en-US" altLang="ko-KR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i="1">
                            <a:latin typeface="Cambria Math" panose="02040503050406030204" pitchFamily="18" charset="0"/>
                          </a:rPr>
                          <m:t>𝑟𝑒</m:t>
                        </m:r>
                      </m:e>
                      <m:sup>
                        <m:r>
                          <a:rPr kumimoji="1" lang="en-US" altLang="ko-KR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ore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endParaRPr kumimoji="1" lang="en-US" altLang="ko-Kore-KR" sz="2400" b="0" dirty="0">
                  <a:ea typeface="Cambria Math" panose="02040503050406030204" pitchFamily="18" charset="0"/>
                </a:endParaRPr>
              </a:p>
              <a:p>
                <a:pPr algn="ctr"/>
                <a:r>
                  <a:rPr kumimoji="1" lang="en-US" altLang="ko-KR" sz="2400" b="0" dirty="0"/>
                  <a:t>	         	       </a:t>
                </a:r>
                <a14:m>
                  <m:oMath xmlns:m="http://schemas.openxmlformats.org/officeDocument/2006/math">
                    <m:r>
                      <a:rPr kumimoji="1" lang="en-US" altLang="ko-KR" sz="2400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𝑦𝑖</m:t>
                    </m:r>
                  </m:oMath>
                </a14:m>
                <a:r>
                  <a:rPr kumimoji="1" lang="en-US" altLang="ko-Kore-KR" sz="2400" b="0" dirty="0">
                    <a:ea typeface="Cambria Math" panose="02040503050406030204" pitchFamily="18" charset="0"/>
                  </a:rPr>
                  <a:t>		 	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1" lang="en-US" altLang="ko-KR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ko-KR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kumimoji="1"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i="1">
                            <a:latin typeface="Cambria Math" panose="02040503050406030204" pitchFamily="18" charset="0"/>
                          </a:rPr>
                          <m:t>𝑟𝑒</m:t>
                        </m:r>
                      </m:e>
                      <m:sup>
                        <m:r>
                          <a:rPr kumimoji="1" lang="en-US" altLang="ko-KR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ko-Kore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endParaRPr kumimoji="1" lang="en-US" altLang="ko-Kore-KR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1289CC-F711-BBCB-A27D-7A5FE4506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14" y="1144220"/>
                <a:ext cx="11771171" cy="1746953"/>
              </a:xfrm>
              <a:prstGeom prst="rect">
                <a:avLst/>
              </a:prstGeom>
              <a:blipFill>
                <a:blip r:embed="rId2"/>
                <a:stretch>
                  <a:fillRect l="-323" t="-3623" r="-323" b="-579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ADAFF9D9-AF66-66D3-5CFF-5A98276DD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8541" y="2971755"/>
            <a:ext cx="2691539" cy="37624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AD1582A-9037-DBF5-1986-A2D39116A635}"/>
                  </a:ext>
                </a:extLst>
              </p:cNvPr>
              <p:cNvSpPr txBox="1"/>
              <p:nvPr/>
            </p:nvSpPr>
            <p:spPr>
              <a:xfrm>
                <a:off x="1224366" y="4061810"/>
                <a:ext cx="6263253" cy="791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000" dirty="0"/>
                  <a:t>z</a:t>
                </a:r>
                <a:r>
                  <a:rPr kumimoji="1" lang="ko-KR" altLang="en-US" sz="2000" dirty="0"/>
                  <a:t>의 절대값 크기는</a:t>
                </a:r>
                <a:r>
                  <a:rPr kumimoji="1" lang="en-US" altLang="ko-KR" sz="2000" dirty="0"/>
                  <a:t> </a:t>
                </a:r>
                <a:r>
                  <a:rPr kumimoji="1" lang="ko-KR" altLang="en-US" sz="2000" dirty="0"/>
                  <a:t>켤레 복소수의 곱으로 구할 수 있음</a:t>
                </a:r>
                <a:endParaRPr kumimoji="1" lang="en-US" altLang="ko-K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1" lang="en-US" altLang="ko-Kore-K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acc>
                            <m:accPr>
                              <m:chr m:val="̅"/>
                              <m:ctrlP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rad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rad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kumimoji="1" lang="ko-Kore-KR" alt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AD1582A-9037-DBF5-1986-A2D39116A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366" y="4061810"/>
                <a:ext cx="6263253" cy="791179"/>
              </a:xfrm>
              <a:prstGeom prst="rect">
                <a:avLst/>
              </a:prstGeom>
              <a:blipFill>
                <a:blip r:embed="rId4"/>
                <a:stretch>
                  <a:fillRect l="-1012" t="-468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17834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1DED9C-F3CA-9FD4-7BC0-96B3B29D7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Complex Number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FCA46D-A1F0-BAA8-F1BF-E453B5F604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ko-Kore-KR" altLang="en-US" dirty="0"/>
              <a:t>삼각함수의</a:t>
            </a:r>
            <a:r>
              <a:rPr kumimoji="1" lang="ko-KR" altLang="en-US" dirty="0"/>
              <a:t> 가장 유용한 응용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주기현상 연구</a:t>
            </a:r>
            <a:endParaRPr kumimoji="1" lang="en-US" altLang="ko-KR" dirty="0">
              <a:sym typeface="Wingdings" pitchFamily="2" charset="2"/>
            </a:endParaRPr>
          </a:p>
          <a:p>
            <a:endParaRPr kumimoji="1" lang="en-US" altLang="ko-KR" dirty="0">
              <a:sym typeface="Wingdings" pitchFamily="2" charset="2"/>
            </a:endParaRPr>
          </a:p>
          <a:p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50C3FB-5A60-4109-C9B6-B90B6DF5DC9F}"/>
                  </a:ext>
                </a:extLst>
              </p:cNvPr>
              <p:cNvSpPr txBox="1"/>
              <p:nvPr/>
            </p:nvSpPr>
            <p:spPr>
              <a:xfrm>
                <a:off x="6851544" y="2638206"/>
                <a:ext cx="4700774" cy="15815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ko-KR" altLang="en-US" sz="2400" dirty="0"/>
                  <a:t>좌표 표기법</a:t>
                </a:r>
                <a:r>
                  <a:rPr kumimoji="1" lang="en-US" altLang="ko-KR" sz="2400" dirty="0"/>
                  <a:t>:</a:t>
                </a:r>
                <a:r>
                  <a:rPr kumimoji="1" lang="ko-KR" altLang="en-US" sz="2400" dirty="0"/>
                  <a:t> </a:t>
                </a:r>
                <a:r>
                  <a:rPr kumimoji="1" lang="en-US" altLang="ko-KR" sz="2400" dirty="0"/>
                  <a:t>(3,</a:t>
                </a:r>
                <a:r>
                  <a:rPr kumimoji="1" lang="ko-KR" altLang="en-US" sz="2400" dirty="0"/>
                  <a:t> </a:t>
                </a:r>
                <a:r>
                  <a:rPr kumimoji="1" lang="en-US" altLang="ko-KR" sz="2400" dirty="0"/>
                  <a:t>4)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ko-Kore-KR" altLang="en-US" sz="2400" dirty="0"/>
                  <a:t>대수</a:t>
                </a:r>
                <a:r>
                  <a:rPr kumimoji="1" lang="ko-KR" altLang="en-US" sz="2400" dirty="0"/>
                  <a:t> 표기법</a:t>
                </a:r>
                <a:r>
                  <a:rPr kumimoji="1" lang="en-US" altLang="ko-KR" sz="2400" dirty="0"/>
                  <a:t>:</a:t>
                </a:r>
                <a:r>
                  <a:rPr kumimoji="1" lang="ko-KR" altLang="en-US" sz="2400" dirty="0"/>
                  <a:t> </a:t>
                </a:r>
                <a:r>
                  <a:rPr kumimoji="1" lang="en-US" altLang="ko-KR" sz="2400" dirty="0"/>
                  <a:t>3+4i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ko-KR" altLang="en-US" sz="2400" dirty="0"/>
                  <a:t>삼각함수 표기법</a:t>
                </a:r>
                <a:r>
                  <a:rPr kumimoji="1" lang="en-US" altLang="ko-KR" sz="2400" dirty="0"/>
                  <a:t>:</a:t>
                </a:r>
                <a:r>
                  <a:rPr kumimoji="1" lang="ko-KR" altLang="en-US" sz="2400" dirty="0"/>
                  <a:t> </a:t>
                </a:r>
                <a:r>
                  <a:rPr kumimoji="1" lang="en-US" altLang="ko-KR" sz="2400" dirty="0"/>
                  <a:t>3cos</a:t>
                </a:r>
                <a14:m>
                  <m:oMath xmlns:m="http://schemas.openxmlformats.org/officeDocument/2006/math">
                    <m:r>
                      <a:rPr kumimoji="1" lang="en-US" altLang="ko-K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ko-Kore-KR" sz="2400" dirty="0"/>
                  <a:t>+4sin</a:t>
                </a:r>
                <a14:m>
                  <m:oMath xmlns:m="http://schemas.openxmlformats.org/officeDocument/2006/math">
                    <m:r>
                      <a:rPr kumimoji="1"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kumimoji="1" lang="en-US" altLang="ko-Kore-K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ko-Kore-KR" altLang="en-US" sz="2400" dirty="0"/>
                  <a:t>극좌표</a:t>
                </a:r>
                <a:r>
                  <a:rPr kumimoji="1" lang="ko-KR" altLang="en-US" sz="2400" dirty="0"/>
                  <a:t> </a:t>
                </a:r>
                <a:r>
                  <a:rPr kumimoji="1" lang="en-US" altLang="ko-KR" sz="2400" dirty="0"/>
                  <a:t>:</a:t>
                </a:r>
                <a:r>
                  <a:rPr kumimoji="1" lang="ko-KR" altLang="en-US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kumimoji="1"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kumimoji="1"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kumimoji="1"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endParaRPr kumimoji="1" lang="ko-Kore-KR" alt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50C3FB-5A60-4109-C9B6-B90B6DF5D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544" y="2638206"/>
                <a:ext cx="4700774" cy="1581587"/>
              </a:xfrm>
              <a:prstGeom prst="rect">
                <a:avLst/>
              </a:prstGeom>
              <a:blipFill>
                <a:blip r:embed="rId2"/>
                <a:stretch>
                  <a:fillRect l="-1887" t="-3175" b="-793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E063FCF-236D-F429-FA6A-B57818AA0E78}"/>
              </a:ext>
            </a:extLst>
          </p:cNvPr>
          <p:cNvSpPr txBox="1"/>
          <p:nvPr/>
        </p:nvSpPr>
        <p:spPr>
          <a:xfrm>
            <a:off x="7147522" y="4689812"/>
            <a:ext cx="41088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b="1" dirty="0"/>
              <a:t>각 표기법은 상황에 따라 유용함</a:t>
            </a:r>
            <a:endParaRPr kumimoji="1" lang="en-US" altLang="ko-KR" sz="2000" b="1" dirty="0"/>
          </a:p>
          <a:p>
            <a:pPr marL="742950" lvl="1" indent="-285750">
              <a:buFontTx/>
              <a:buChar char="-"/>
            </a:pPr>
            <a:r>
              <a:rPr kumimoji="1" lang="ko-Kore-KR" altLang="en-US" sz="2000" dirty="0"/>
              <a:t>직교</a:t>
            </a:r>
            <a:r>
              <a:rPr kumimoji="1" lang="ko-KR" altLang="en-US" sz="2000" dirty="0"/>
              <a:t> </a:t>
            </a:r>
            <a:r>
              <a:rPr kumimoji="1" lang="ko-Kore-KR" altLang="en-US" sz="2000" dirty="0"/>
              <a:t>좌표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덧셈 뺄셈에 편리</a:t>
            </a:r>
            <a:endParaRPr kumimoji="1" lang="en-US" altLang="ko-KR" sz="2000" dirty="0"/>
          </a:p>
          <a:p>
            <a:pPr marL="742950" lvl="1" indent="-285750">
              <a:buFontTx/>
              <a:buChar char="-"/>
            </a:pPr>
            <a:r>
              <a:rPr kumimoji="1" lang="ko-KR" altLang="en-US" sz="2000" dirty="0"/>
              <a:t>극 좌표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나눗셈 곱셈에 편리</a:t>
            </a:r>
            <a:endParaRPr kumimoji="1" lang="ko-Kore-KR" altLang="en-US" sz="20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C2D4DEF-7839-B677-FDA8-BFE301FE7F0E}"/>
              </a:ext>
            </a:extLst>
          </p:cNvPr>
          <p:cNvGrpSpPr/>
          <p:nvPr/>
        </p:nvGrpSpPr>
        <p:grpSpPr>
          <a:xfrm>
            <a:off x="411162" y="2438488"/>
            <a:ext cx="6211862" cy="3562610"/>
            <a:chOff x="411162" y="2413337"/>
            <a:chExt cx="6211862" cy="356261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D3D73BB-6AE3-4779-1DB3-9F38ED482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162" y="2413337"/>
              <a:ext cx="6211862" cy="3562610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B5F4317-04A5-C94A-D201-56EEF4610E1A}"/>
                </a:ext>
              </a:extLst>
            </p:cNvPr>
            <p:cNvGrpSpPr/>
            <p:nvPr/>
          </p:nvGrpSpPr>
          <p:grpSpPr>
            <a:xfrm>
              <a:off x="5201395" y="2532355"/>
              <a:ext cx="1144080" cy="228240"/>
              <a:chOff x="5201395" y="2532355"/>
              <a:chExt cx="1144080" cy="228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9" name="잉크 8">
                    <a:extLst>
                      <a:ext uri="{FF2B5EF4-FFF2-40B4-BE49-F238E27FC236}">
                        <a16:creationId xmlns:a16="http://schemas.microsoft.com/office/drawing/2014/main" id="{3108E604-4FAA-5A1D-EB0F-7071A7511D8C}"/>
                      </a:ext>
                    </a:extLst>
                  </p14:cNvPr>
                  <p14:cNvContentPartPr/>
                  <p14:nvPr/>
                </p14:nvContentPartPr>
                <p14:xfrm>
                  <a:off x="5201395" y="2611555"/>
                  <a:ext cx="313200" cy="132840"/>
                </p14:xfrm>
              </p:contentPart>
            </mc:Choice>
            <mc:Fallback xmlns="">
              <p:pic>
                <p:nvPicPr>
                  <p:cNvPr id="9" name="잉크 8">
                    <a:extLst>
                      <a:ext uri="{FF2B5EF4-FFF2-40B4-BE49-F238E27FC236}">
                        <a16:creationId xmlns:a16="http://schemas.microsoft.com/office/drawing/2014/main" id="{3108E604-4FAA-5A1D-EB0F-7071A7511D8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138755" y="2548915"/>
                    <a:ext cx="438840" cy="25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0" name="잉크 9">
                    <a:extLst>
                      <a:ext uri="{FF2B5EF4-FFF2-40B4-BE49-F238E27FC236}">
                        <a16:creationId xmlns:a16="http://schemas.microsoft.com/office/drawing/2014/main" id="{19575F8A-67B3-42B3-6974-C3F56D61EE6D}"/>
                      </a:ext>
                    </a:extLst>
                  </p14:cNvPr>
                  <p14:cNvContentPartPr/>
                  <p14:nvPr/>
                </p14:nvContentPartPr>
                <p14:xfrm>
                  <a:off x="5487235" y="2621995"/>
                  <a:ext cx="858240" cy="138600"/>
                </p14:xfrm>
              </p:contentPart>
            </mc:Choice>
            <mc:Fallback xmlns="">
              <p:pic>
                <p:nvPicPr>
                  <p:cNvPr id="10" name="잉크 9">
                    <a:extLst>
                      <a:ext uri="{FF2B5EF4-FFF2-40B4-BE49-F238E27FC236}">
                        <a16:creationId xmlns:a16="http://schemas.microsoft.com/office/drawing/2014/main" id="{19575F8A-67B3-42B3-6974-C3F56D61EE6D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424595" y="2559355"/>
                    <a:ext cx="983880" cy="26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2" name="잉크 11">
                    <a:extLst>
                      <a:ext uri="{FF2B5EF4-FFF2-40B4-BE49-F238E27FC236}">
                        <a16:creationId xmlns:a16="http://schemas.microsoft.com/office/drawing/2014/main" id="{7BDA595A-14B6-8B8E-A6D4-68174941F1C8}"/>
                      </a:ext>
                    </a:extLst>
                  </p14:cNvPr>
                  <p14:cNvContentPartPr/>
                  <p14:nvPr/>
                </p14:nvContentPartPr>
                <p14:xfrm>
                  <a:off x="5279515" y="2532355"/>
                  <a:ext cx="992880" cy="84960"/>
                </p14:xfrm>
              </p:contentPart>
            </mc:Choice>
            <mc:Fallback xmlns="">
              <p:pic>
                <p:nvPicPr>
                  <p:cNvPr id="12" name="잉크 11">
                    <a:extLst>
                      <a:ext uri="{FF2B5EF4-FFF2-40B4-BE49-F238E27FC236}">
                        <a16:creationId xmlns:a16="http://schemas.microsoft.com/office/drawing/2014/main" id="{7BDA595A-14B6-8B8E-A6D4-68174941F1C8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216875" y="2469715"/>
                    <a:ext cx="1118520" cy="2106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595550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9BF507-3463-0647-E82E-AF4BE9416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Complex Number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8011D46C-BE23-F0DD-7CAA-AC8CA47533EC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kumimoji="1" lang="ko-Kore-KR" altLang="en-US" sz="2400" dirty="0"/>
                  <a:t>복소수의</a:t>
                </a:r>
                <a:r>
                  <a:rPr kumimoji="1" lang="ko-KR" altLang="en-US" sz="2400" dirty="0"/>
                  <a:t> 원점으로부터 거리를 나타내는 용어들</a:t>
                </a:r>
                <a:endParaRPr kumimoji="1" lang="en-US" altLang="ko-KR" sz="2400" dirty="0"/>
              </a:p>
              <a:p>
                <a:pPr lvl="1"/>
                <a:r>
                  <a:rPr kumimoji="1" lang="en-US" altLang="ko-KR" sz="2000" dirty="0"/>
                  <a:t>Distance from origin (</a:t>
                </a:r>
                <a:r>
                  <a:rPr kumimoji="1" lang="ko-KR" altLang="en-US" sz="2000" dirty="0"/>
                  <a:t>원점</a:t>
                </a:r>
                <a:r>
                  <a:rPr kumimoji="1" lang="en-US" altLang="ko-KR" sz="2000" dirty="0"/>
                  <a:t>) </a:t>
                </a:r>
              </a:p>
              <a:p>
                <a:pPr lvl="1"/>
                <a:r>
                  <a:rPr kumimoji="1" lang="en-US" altLang="ko-KR" sz="2000" dirty="0"/>
                  <a:t>Radius (</a:t>
                </a:r>
                <a:r>
                  <a:rPr kumimoji="1" lang="ko-KR" altLang="en-US" sz="2000" dirty="0"/>
                  <a:t>반지름</a:t>
                </a:r>
                <a:r>
                  <a:rPr kumimoji="1" lang="en-US" altLang="ko-KR" sz="2000" dirty="0"/>
                  <a:t>)</a:t>
                </a:r>
              </a:p>
              <a:p>
                <a:pPr lvl="1"/>
                <a:r>
                  <a:rPr kumimoji="1" lang="en-US" altLang="ko-KR" sz="2000" dirty="0"/>
                  <a:t>Magnitude (</a:t>
                </a:r>
                <a:r>
                  <a:rPr kumimoji="1" lang="ko-KR" altLang="en-US" sz="2000" dirty="0"/>
                  <a:t>크기</a:t>
                </a:r>
                <a:r>
                  <a:rPr kumimoji="1" lang="en-US" altLang="ko-KR" sz="2000" dirty="0"/>
                  <a:t>)</a:t>
                </a:r>
              </a:p>
              <a:p>
                <a:pPr lvl="1"/>
                <a:r>
                  <a:rPr kumimoji="1" lang="en-US" altLang="ko-KR" sz="2000" dirty="0"/>
                  <a:t>Modulus (</a:t>
                </a:r>
                <a:r>
                  <a:rPr kumimoji="1" lang="ko-KR" altLang="en-US" sz="2000" dirty="0" err="1"/>
                  <a:t>모듈러</a:t>
                </a:r>
                <a:r>
                  <a:rPr kumimoji="1" lang="en-US" altLang="ko-KR" sz="2000" dirty="0"/>
                  <a:t>)</a:t>
                </a:r>
              </a:p>
              <a:p>
                <a:pPr lvl="1"/>
                <a:r>
                  <a:rPr kumimoji="1" lang="en-US" altLang="ko-Kore-KR" sz="2000" dirty="0"/>
                  <a:t>Amplitude</a:t>
                </a:r>
              </a:p>
              <a:p>
                <a:pPr lvl="1"/>
                <a:r>
                  <a:rPr kumimoji="1" lang="en-US" altLang="ko-Kore-KR" sz="2000" dirty="0"/>
                  <a:t>A</a:t>
                </a:r>
                <a:r>
                  <a:rPr kumimoji="1" lang="en-US" altLang="ko-KR" sz="2000" dirty="0"/>
                  <a:t>bsolute value (</a:t>
                </a:r>
                <a:r>
                  <a:rPr kumimoji="1" lang="ko-KR" altLang="en-US" sz="2000" dirty="0"/>
                  <a:t>절댓값</a:t>
                </a:r>
                <a:r>
                  <a:rPr kumimoji="1" lang="en-US" altLang="ko-KR" sz="2000" dirty="0"/>
                  <a:t>)</a:t>
                </a:r>
              </a:p>
              <a:p>
                <a:pPr marL="457200" lvl="1" indent="0">
                  <a:buNone/>
                </a:pPr>
                <a:endParaRPr kumimoji="1" lang="en-US" altLang="ko-Kore-KR" sz="2000" dirty="0"/>
              </a:p>
              <a:p>
                <a:r>
                  <a:rPr kumimoji="1" lang="ko-KR" altLang="en-US" sz="2400" dirty="0"/>
                  <a:t>각도 </a:t>
                </a:r>
                <a14:m>
                  <m:oMath xmlns:m="http://schemas.openxmlformats.org/officeDocument/2006/math">
                    <m:r>
                      <a:rPr kumimoji="1" lang="ko-KR" altLang="en-US" sz="240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ko-KR" altLang="en-US" sz="2400" dirty="0"/>
                  <a:t>를 나타내는 많은 용어들 </a:t>
                </a:r>
                <a:endParaRPr kumimoji="1" lang="en-US" altLang="ko-KR" sz="2400" dirty="0"/>
              </a:p>
              <a:p>
                <a:pPr lvl="1"/>
                <a:r>
                  <a:rPr kumimoji="1" lang="en-US" altLang="ko-KR" sz="2000" dirty="0"/>
                  <a:t>Angle</a:t>
                </a:r>
              </a:p>
              <a:p>
                <a:pPr lvl="1"/>
                <a:r>
                  <a:rPr kumimoji="1" lang="en-US" altLang="ko-KR" sz="2000" dirty="0"/>
                  <a:t>Argument</a:t>
                </a:r>
              </a:p>
              <a:p>
                <a:pPr lvl="1"/>
                <a:r>
                  <a:rPr kumimoji="1" lang="en-US" altLang="ko-KR" sz="2000" dirty="0"/>
                  <a:t>phase</a:t>
                </a:r>
              </a:p>
              <a:p>
                <a:pPr marL="457200" lvl="1" indent="0">
                  <a:buNone/>
                </a:pPr>
                <a:endParaRPr kumimoji="1" lang="ko-Kore-KR" altLang="en-US" sz="2000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8011D46C-BE23-F0DD-7CAA-AC8CA47533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81" t="-135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그룹 3">
            <a:extLst>
              <a:ext uri="{FF2B5EF4-FFF2-40B4-BE49-F238E27FC236}">
                <a16:creationId xmlns:a16="http://schemas.microsoft.com/office/drawing/2014/main" id="{3DB84FF4-B49C-BA2A-6A58-20A4A64E44EC}"/>
              </a:ext>
            </a:extLst>
          </p:cNvPr>
          <p:cNvGrpSpPr/>
          <p:nvPr/>
        </p:nvGrpSpPr>
        <p:grpSpPr>
          <a:xfrm>
            <a:off x="6235700" y="2232024"/>
            <a:ext cx="5544380" cy="3444875"/>
            <a:chOff x="411162" y="2413337"/>
            <a:chExt cx="6211862" cy="356261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7258957-2683-D0A9-3B0A-2E7B98EBC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162" y="2413337"/>
              <a:ext cx="6211862" cy="3562610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6BCCABE-0B33-1DA3-1A8E-F168B4E5E522}"/>
                </a:ext>
              </a:extLst>
            </p:cNvPr>
            <p:cNvGrpSpPr/>
            <p:nvPr/>
          </p:nvGrpSpPr>
          <p:grpSpPr>
            <a:xfrm>
              <a:off x="5201395" y="2532355"/>
              <a:ext cx="1144080" cy="228240"/>
              <a:chOff x="5201395" y="2532355"/>
              <a:chExt cx="1144080" cy="228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7" name="잉크 6">
                    <a:extLst>
                      <a:ext uri="{FF2B5EF4-FFF2-40B4-BE49-F238E27FC236}">
                        <a16:creationId xmlns:a16="http://schemas.microsoft.com/office/drawing/2014/main" id="{55CCCB4A-2E97-D98B-AC7D-9DFC76FBDED8}"/>
                      </a:ext>
                    </a:extLst>
                  </p14:cNvPr>
                  <p14:cNvContentPartPr/>
                  <p14:nvPr/>
                </p14:nvContentPartPr>
                <p14:xfrm>
                  <a:off x="5201395" y="2611555"/>
                  <a:ext cx="313200" cy="132840"/>
                </p14:xfrm>
              </p:contentPart>
            </mc:Choice>
            <mc:Fallback xmlns="">
              <p:pic>
                <p:nvPicPr>
                  <p:cNvPr id="7" name="잉크 6">
                    <a:extLst>
                      <a:ext uri="{FF2B5EF4-FFF2-40B4-BE49-F238E27FC236}">
                        <a16:creationId xmlns:a16="http://schemas.microsoft.com/office/drawing/2014/main" id="{55CCCB4A-2E97-D98B-AC7D-9DFC76FBDED8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131258" y="2546809"/>
                    <a:ext cx="453878" cy="2627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8" name="잉크 7">
                    <a:extLst>
                      <a:ext uri="{FF2B5EF4-FFF2-40B4-BE49-F238E27FC236}">
                        <a16:creationId xmlns:a16="http://schemas.microsoft.com/office/drawing/2014/main" id="{792EB61C-73F2-CC86-25A6-5DD237A3B3BC}"/>
                      </a:ext>
                    </a:extLst>
                  </p14:cNvPr>
                  <p14:cNvContentPartPr/>
                  <p14:nvPr/>
                </p14:nvContentPartPr>
                <p14:xfrm>
                  <a:off x="5487235" y="2621995"/>
                  <a:ext cx="858240" cy="138600"/>
                </p14:xfrm>
              </p:contentPart>
            </mc:Choice>
            <mc:Fallback xmlns="">
              <p:pic>
                <p:nvPicPr>
                  <p:cNvPr id="8" name="잉크 7">
                    <a:extLst>
                      <a:ext uri="{FF2B5EF4-FFF2-40B4-BE49-F238E27FC236}">
                        <a16:creationId xmlns:a16="http://schemas.microsoft.com/office/drawing/2014/main" id="{792EB61C-73F2-CC86-25A6-5DD237A3B3BC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417059" y="2557340"/>
                    <a:ext cx="998995" cy="2682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9" name="잉크 8">
                    <a:extLst>
                      <a:ext uri="{FF2B5EF4-FFF2-40B4-BE49-F238E27FC236}">
                        <a16:creationId xmlns:a16="http://schemas.microsoft.com/office/drawing/2014/main" id="{755FA22A-0D7A-2285-C959-BDB517F3A00D}"/>
                      </a:ext>
                    </a:extLst>
                  </p14:cNvPr>
                  <p14:cNvContentPartPr/>
                  <p14:nvPr/>
                </p14:nvContentPartPr>
                <p14:xfrm>
                  <a:off x="5279515" y="2532355"/>
                  <a:ext cx="992880" cy="84960"/>
                </p14:xfrm>
              </p:contentPart>
            </mc:Choice>
            <mc:Fallback xmlns="">
              <p:pic>
                <p:nvPicPr>
                  <p:cNvPr id="9" name="잉크 8">
                    <a:extLst>
                      <a:ext uri="{FF2B5EF4-FFF2-40B4-BE49-F238E27FC236}">
                        <a16:creationId xmlns:a16="http://schemas.microsoft.com/office/drawing/2014/main" id="{755FA22A-0D7A-2285-C959-BDB517F3A00D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209315" y="2467800"/>
                    <a:ext cx="1133683" cy="21444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889336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Complex Number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2" y="1152525"/>
            <a:ext cx="11368160" cy="5603875"/>
          </a:xfrm>
        </p:spPr>
        <p:txBody>
          <a:bodyPr/>
          <a:lstStyle/>
          <a:p>
            <a:r>
              <a:rPr lang="ko-KR" altLang="en-US" dirty="0"/>
              <a:t>라인에서 </a:t>
            </a:r>
            <a:r>
              <a:rPr lang="en-US" altLang="ko-KR" dirty="0">
                <a:highlight>
                  <a:srgbClr val="FF0000"/>
                </a:highlight>
              </a:rPr>
              <a:t>2+3</a:t>
            </a:r>
            <a:r>
              <a:rPr lang="ko-KR" altLang="en-US" dirty="0"/>
              <a:t> 연산을 생각한다면 </a:t>
            </a:r>
            <a:r>
              <a:rPr lang="en-US" altLang="ko-KR" dirty="0">
                <a:highlight>
                  <a:srgbClr val="FF0000"/>
                </a:highlight>
              </a:rPr>
              <a:t>2</a:t>
            </a:r>
            <a:r>
              <a:rPr lang="ko-KR" altLang="en-US" dirty="0">
                <a:highlight>
                  <a:srgbClr val="FF0000"/>
                </a:highlight>
              </a:rPr>
              <a:t> </a:t>
            </a:r>
            <a:r>
              <a:rPr lang="en-US" altLang="ko-KR" dirty="0">
                <a:highlight>
                  <a:srgbClr val="FF0000"/>
                </a:highlight>
              </a:rPr>
              <a:t>point</a:t>
            </a:r>
            <a:r>
              <a:rPr lang="ko-KR" altLang="en-US" dirty="0"/>
              <a:t>에서 오른쪽으로 </a:t>
            </a:r>
            <a:r>
              <a:rPr lang="en-US" altLang="ko-KR" dirty="0">
                <a:highlight>
                  <a:srgbClr val="FF0000"/>
                </a:highlight>
              </a:rPr>
              <a:t>3 point</a:t>
            </a:r>
            <a:r>
              <a:rPr lang="ko-KR" altLang="en-US" dirty="0"/>
              <a:t> 이동한 거리를 나타낸 </a:t>
            </a:r>
            <a:r>
              <a:rPr lang="en-US" altLang="ko-KR" dirty="0"/>
              <a:t>5</a:t>
            </a:r>
            <a:r>
              <a:rPr lang="ko-KR" altLang="en-US" dirty="0"/>
              <a:t>가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>
              <a:highlight>
                <a:srgbClr val="2E75B6"/>
              </a:highlight>
            </a:endParaRP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EC91C1-FF5A-7EE5-D869-9C11AC0FB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242" y="2113697"/>
            <a:ext cx="5334000" cy="149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044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1422AD-424E-1659-95DF-404E4EEEA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Complex Number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4E20FBBB-56EF-FE56-DAE7-5A93F9FF4BFA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ko-KR" altLang="en-US" sz="2400" dirty="0"/>
                  <a:t>켤레 복소수</a:t>
                </a:r>
                <a:r>
                  <a:rPr kumimoji="1" lang="en-US" altLang="ko-KR" sz="2400" dirty="0"/>
                  <a:t>(Conjugate Complex Number)</a:t>
                </a:r>
              </a:p>
              <a:p>
                <a:pPr lvl="1"/>
                <a:r>
                  <a:rPr kumimoji="1" lang="ko-KR" altLang="en-US" dirty="0"/>
                  <a:t>복소수</a:t>
                </a:r>
                <a:r>
                  <a:rPr kumimoji="1" lang="en-US" altLang="ko-KR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𝑏𝑖</m:t>
                    </m:r>
                  </m:oMath>
                </a14:m>
                <a:r>
                  <a:rPr kumimoji="1" lang="ko-KR" altLang="en-US" dirty="0"/>
                  <a:t> 에 대해 켤레 복소수는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𝑏𝑖</m:t>
                    </m:r>
                  </m:oMath>
                </a14:m>
                <a:r>
                  <a:rPr kumimoji="1" lang="ko-Kore-KR" altLang="en-US" dirty="0"/>
                  <a:t>로</a:t>
                </a:r>
                <a:r>
                  <a:rPr kumimoji="1" lang="ko-KR" altLang="en-US" dirty="0"/>
                  <a:t> 표기됨</a:t>
                </a:r>
                <a:endParaRPr kumimoji="1" lang="en-US" altLang="ko-KR" dirty="0"/>
              </a:p>
              <a:p>
                <a:pPr lvl="1"/>
                <a:endParaRPr kumimoji="1" lang="en-US" altLang="ko-Kore-KR" dirty="0"/>
              </a:p>
              <a:p>
                <a:r>
                  <a:rPr kumimoji="1" lang="ko-KR" altLang="en-US" sz="2400" dirty="0"/>
                  <a:t>켤레 복소수의 성질</a:t>
                </a:r>
                <a:r>
                  <a:rPr kumimoji="1" lang="en-US" altLang="ko-KR" sz="2400" dirty="0"/>
                  <a:t>(</a:t>
                </a:r>
                <a14:m>
                  <m:oMath xmlns:m="http://schemas.openxmlformats.org/officeDocument/2006/math"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𝑏𝑖</m:t>
                    </m:r>
                    <m:r>
                      <a:rPr kumimoji="1" lang="en-US" altLang="ko-KR" sz="2400" b="0" i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̅"/>
                        <m:ctrlPr>
                          <a:rPr kumimoji="1" lang="en-US" altLang="ko-KR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ko-KR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kumimoji="1"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ko-KR" sz="2400" i="1">
                        <a:latin typeface="Cambria Math" panose="02040503050406030204" pitchFamily="18" charset="0"/>
                      </a:rPr>
                      <m:t>𝑏𝑖</m:t>
                    </m:r>
                  </m:oMath>
                </a14:m>
                <a:r>
                  <a:rPr kumimoji="1" lang="en-US" altLang="ko-KR" sz="2400" dirty="0"/>
                  <a:t>)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̅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kumimoji="1" lang="en-US" altLang="ko-KR" b="0" dirty="0"/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=0 </m:t>
                    </m:r>
                    <m:r>
                      <a:rPr kumimoji="1" lang="ko-KR" altLang="en-US" b="0" i="1" smtClean="0">
                        <a:latin typeface="Cambria Math" panose="02040503050406030204" pitchFamily="18" charset="0"/>
                      </a:rPr>
                      <m:t>이라면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̅"/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kumimoji="1" lang="en-US" altLang="ko-Kore-KR" dirty="0"/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kumimoji="1" lang="en-US" altLang="ko-Kore-KR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ore-KR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kumimoji="1" lang="en-US" altLang="ko-Kore-KR" dirty="0"/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kumimoji="1" lang="ko-KR" altLang="en-US" b="0" i="1" smtClean="0">
                        <a:latin typeface="Cambria Math" panose="02040503050406030204" pitchFamily="18" charset="0"/>
                      </a:rPr>
                      <m:t>만약</m:t>
                    </m:r>
                    <m:r>
                      <a:rPr kumimoji="1"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𝐼𝑚</m:t>
                    </m:r>
                    <m:d>
                      <m:d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kumimoji="1"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b="0" i="1" smtClean="0">
                        <a:latin typeface="Cambria Math" panose="02040503050406030204" pitchFamily="18" charset="0"/>
                      </a:rPr>
                      <m:t>이라면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kumimoji="1" lang="en-US" altLang="ko-Kore-KR" i="1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endParaRPr kumimoji="1" lang="en-US" altLang="ko-Kore-KR" dirty="0"/>
              </a:p>
              <a:p>
                <a:pPr marL="457200" lvl="1" indent="0">
                  <a:buNone/>
                </a:pPr>
                <a:endParaRPr kumimoji="1" lang="en-US" altLang="ko-Kore-KR" dirty="0"/>
              </a:p>
              <a:p>
                <a:r>
                  <a:rPr kumimoji="1" lang="ko-KR" altLang="en-US" sz="2400" dirty="0"/>
                  <a:t>켤레 복소수 </a:t>
                </a:r>
                <a:r>
                  <a:rPr kumimoji="1" lang="en-US" altLang="ko-KR" sz="2400" dirty="0">
                    <a:sym typeface="Wingdings" pitchFamily="2" charset="2"/>
                  </a:rPr>
                  <a:t></a:t>
                </a:r>
                <a:r>
                  <a:rPr kumimoji="1" lang="ko-KR" altLang="en-US" sz="2400" dirty="0">
                    <a:sym typeface="Wingdings" pitchFamily="2" charset="2"/>
                  </a:rPr>
                  <a:t> 복소수의 역수를 계산하는데 쓰임</a:t>
                </a:r>
                <a:endParaRPr kumimoji="1" lang="en-US" altLang="ko-KR" sz="2400" dirty="0">
                  <a:sym typeface="Wingdings" pitchFamily="2" charset="2"/>
                </a:endParaRPr>
              </a:p>
              <a:p>
                <a:endParaRPr kumimoji="1" lang="en-US" altLang="ko-KR" sz="500" dirty="0">
                  <a:sym typeface="Wingdings" pitchFamily="2" charset="2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𝑏𝑖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en-US" altLang="ko-Kore-KR" sz="2000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000" b="0" i="0" smtClean="0">
                          <a:latin typeface="Cambria Math" panose="02040503050406030204" pitchFamily="18" charset="0"/>
                        </a:rPr>
                        <m:t>            =</m:t>
                      </m:r>
                      <m:f>
                        <m:fPr>
                          <m:ctrlPr>
                            <a:rPr kumimoji="1" lang="en-US" altLang="ko-Kore-K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ko-Kore-K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ore-KR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1" lang="en-US" altLang="ko-Kore-KR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ko-Kore-KR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ko-Kore-K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ore-KR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kumimoji="1" lang="en-US" altLang="ko-Kore-KR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ko-Kore-K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ko-Kore-K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ore-KR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1" lang="en-US" altLang="ko-Kore-KR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ko-Kore-KR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ko-Kore-K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ore-KR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kumimoji="1" lang="en-US" altLang="ko-Kore-KR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kumimoji="1" lang="en-US" altLang="ko-Kore-KR" sz="2000" b="0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4E20FBBB-56EF-FE56-DAE7-5A93F9FF4B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81" t="-135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7629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38A4AC-4D80-6707-6A65-A9907AFA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Complex Number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42179D-E7DA-011E-3A65-52ACF8E8F0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ore-KR" dirty="0"/>
              <a:t>Bloch Sphere</a:t>
            </a:r>
          </a:p>
          <a:p>
            <a:pPr>
              <a:buFontTx/>
              <a:buChar char="-"/>
            </a:pPr>
            <a:r>
              <a:rPr kumimoji="1" lang="ko-KR" altLang="en-US" sz="2400" dirty="0"/>
              <a:t>기존 복소수는 실수</a:t>
            </a:r>
            <a:r>
              <a:rPr kumimoji="1" lang="en-US" altLang="ko-KR" sz="2400" dirty="0"/>
              <a:t>+</a:t>
            </a:r>
            <a:r>
              <a:rPr kumimoji="1" lang="ko-KR" altLang="en-US" sz="2400" dirty="0"/>
              <a:t>복소수의 </a:t>
            </a:r>
            <a:r>
              <a:rPr kumimoji="1" lang="en-US" altLang="ko-KR" sz="2400" dirty="0"/>
              <a:t>2</a:t>
            </a:r>
            <a:r>
              <a:rPr kumimoji="1" lang="ko-KR" altLang="en-US" sz="2400" dirty="0"/>
              <a:t>차원 공간을 가짐</a:t>
            </a:r>
            <a:endParaRPr kumimoji="1" lang="en-US" altLang="ko-KR" sz="2400" dirty="0"/>
          </a:p>
          <a:p>
            <a:pPr>
              <a:buFontTx/>
              <a:buChar char="-"/>
            </a:pPr>
            <a:r>
              <a:rPr kumimoji="1" lang="en-US" altLang="ko-KR" sz="2400" dirty="0"/>
              <a:t>Quantum Computer</a:t>
            </a:r>
            <a:r>
              <a:rPr kumimoji="1" lang="ko-KR" altLang="en-US" sz="2400" dirty="0"/>
              <a:t>에서 사용되는 양자는 </a:t>
            </a:r>
            <a:r>
              <a:rPr kumimoji="1" lang="en-US" altLang="ko-KR" sz="2400" dirty="0"/>
              <a:t>3</a:t>
            </a:r>
            <a:r>
              <a:rPr kumimoji="1" lang="ko-KR" altLang="en-US" sz="2400" dirty="0"/>
              <a:t>차원에서 구성되므로 </a:t>
            </a:r>
            <a:r>
              <a:rPr kumimoji="1" lang="en-US" altLang="ko-KR" sz="2400" dirty="0"/>
              <a:t>3</a:t>
            </a:r>
            <a:r>
              <a:rPr kumimoji="1" lang="ko-KR" altLang="en-US" sz="2400" dirty="0"/>
              <a:t>차원 공간이 필요함 </a:t>
            </a:r>
            <a:r>
              <a:rPr kumimoji="1" lang="en-US" altLang="ko-KR" sz="2400" dirty="0">
                <a:sym typeface="Wingdings" pitchFamily="2" charset="2"/>
              </a:rPr>
              <a:t>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Bloch Sphere</a:t>
            </a:r>
            <a:r>
              <a:rPr kumimoji="1" lang="ko-KR" altLang="en-US" sz="2400" dirty="0">
                <a:sym typeface="Wingdings" pitchFamily="2" charset="2"/>
              </a:rPr>
              <a:t>을 사용</a:t>
            </a:r>
            <a:endParaRPr kumimoji="1" lang="en-US" altLang="ko-KR" sz="2400" dirty="0">
              <a:sym typeface="Wingdings" pitchFamily="2" charset="2"/>
            </a:endParaRPr>
          </a:p>
          <a:p>
            <a:pPr marL="457200" lvl="1" indent="0">
              <a:buNone/>
            </a:pPr>
            <a:endParaRPr kumimoji="1" lang="en-US" altLang="ko-KR" b="0" dirty="0"/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021491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38A4AC-4D80-6707-6A65-A9907AFA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Complex Number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42179D-E7DA-011E-3A65-52ACF8E8F0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ko-KR" altLang="en-US" dirty="0"/>
              <a:t>양자 상태 표현</a:t>
            </a: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b="0" dirty="0"/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2FD7E7-BD7F-797E-33C4-2CC1C11CAADF}"/>
                  </a:ext>
                </a:extLst>
              </p:cNvPr>
              <p:cNvSpPr txBox="1"/>
              <p:nvPr/>
            </p:nvSpPr>
            <p:spPr>
              <a:xfrm>
                <a:off x="0" y="1816636"/>
                <a:ext cx="6568914" cy="1797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kumimoji="1"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ko-KR" altLang="en-US" sz="24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kumimoji="1"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kumimoji="1" lang="ko-KR" altLang="en-US" sz="24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kumimoji="1" lang="en-US" altLang="ko-KR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kumimoji="1" lang="en-US" altLang="ko-KR" sz="120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kumimoji="1"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ko-KR" altLang="en-US" sz="24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kumimoji="1"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  <m:d>
                        <m:dPr>
                          <m:begChr m:val=""/>
                          <m:endChr m:val="⟩"/>
                          <m:ctrlPr>
                            <a:rPr kumimoji="1"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40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kumimoji="1"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ko-K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d>
                        <m:dPr>
                          <m:begChr m:val=""/>
                          <m:endChr m:val="⟩"/>
                          <m:ctrlP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kumimoji="1" lang="en-US" altLang="ko-KR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ko-KR" altLang="en-US" sz="24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kumimoji="1" lang="en-US" altLang="ko-KR" sz="240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kumimoji="1" lang="en-US" altLang="ko-KR" sz="2400" dirty="0"/>
                  <a:t>          </a:t>
                </a:r>
                <a14:m>
                  <m:oMath xmlns:m="http://schemas.openxmlformats.org/officeDocument/2006/math">
                    <m:r>
                      <a:rPr kumimoji="1"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ko-KR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kumimoji="1"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  <m:r>
                      <a:rPr kumimoji="1"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ko-K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2400" i="1">
                            <a:latin typeface="Cambria Math" panose="02040503050406030204" pitchFamily="18" charset="0"/>
                          </a:rPr>
                          <m:t>|0</m:t>
                        </m:r>
                      </m:e>
                    </m:d>
                    <m:r>
                      <a:rPr kumimoji="1" lang="en-US" altLang="ko-KR" sz="2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ko-K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ko-KR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ko-KR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kumimoji="1"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ko-K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ko-KR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kumimoji="1"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  <m:d>
                      <m:dPr>
                        <m:begChr m:val=""/>
                        <m:endChr m:val="⟩"/>
                        <m:ctrlPr>
                          <a:rPr kumimoji="1"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2400" i="1">
                            <a:latin typeface="Cambria Math" panose="02040503050406030204" pitchFamily="18" charset="0"/>
                          </a:rPr>
                          <m:t>|1</m:t>
                        </m:r>
                      </m:e>
                    </m:d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  <m:t>|0</m:t>
                          </m:r>
                        </m:e>
                      </m:d>
                      <m:r>
                        <a:rPr kumimoji="1" lang="en-US" altLang="ko-KR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ko-K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kumimoji="1"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kumimoji="1"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  <m:d>
                        <m:dPr>
                          <m:begChr m:val=""/>
                          <m:endChr m:val="⟩"/>
                          <m:ctrlP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  <m:t>|1</m:t>
                          </m:r>
                        </m:e>
                      </m:d>
                      <m:r>
                        <a:rPr kumimoji="1" lang="ko-KR" altLang="en-US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kumimoji="1" lang="ko-KR" altLang="en-US" sz="2400" b="0" i="0" smtClean="0">
                          <a:latin typeface="Cambria Math" panose="02040503050406030204" pitchFamily="18" charset="0"/>
                        </a:rPr>
                        <m:t>        </m:t>
                      </m:r>
                    </m:oMath>
                  </m:oMathPara>
                </a14:m>
                <a:endParaRPr kumimoji="1" lang="en-US" altLang="ko-KR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2FD7E7-BD7F-797E-33C4-2CC1C11CA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16636"/>
                <a:ext cx="6568914" cy="1797030"/>
              </a:xfrm>
              <a:prstGeom prst="rect">
                <a:avLst/>
              </a:prstGeom>
              <a:blipFill>
                <a:blip r:embed="rId2"/>
                <a:stretch>
                  <a:fillRect t="-33803" b="-4929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77A027-E288-71F6-3A36-72C936214F7A}"/>
                  </a:ext>
                </a:extLst>
              </p:cNvPr>
              <p:cNvSpPr txBox="1"/>
              <p:nvPr/>
            </p:nvSpPr>
            <p:spPr>
              <a:xfrm>
                <a:off x="5703591" y="2824879"/>
                <a:ext cx="6568914" cy="379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dirty="0"/>
                  <a:t>*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ko-KR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kumimoji="1" lang="en-US" altLang="ko-K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kumimoji="1" lang="ko-Kore-KR" altLang="en-US" dirty="0"/>
                  <a:t>은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0</a:t>
                </a:r>
                <a:r>
                  <a:rPr kumimoji="1" lang="ko-KR" altLang="en-US" dirty="0"/>
                  <a:t>과 </a:t>
                </a:r>
                <a:r>
                  <a:rPr kumimoji="1" lang="en-US" altLang="ko-KR" dirty="0"/>
                  <a:t>1</a:t>
                </a:r>
                <a:r>
                  <a:rPr kumimoji="1" lang="ko-KR" altLang="en-US" dirty="0"/>
                  <a:t> 확률 진폭에 영향을 주지 않으므로 버릴 수 있음 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77A027-E288-71F6-3A36-72C936214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591" y="2824879"/>
                <a:ext cx="6568914" cy="379976"/>
              </a:xfrm>
              <a:prstGeom prst="rect">
                <a:avLst/>
              </a:prstGeom>
              <a:blipFill>
                <a:blip r:embed="rId3"/>
                <a:stretch>
                  <a:fillRect l="-965" t="-6452" b="-225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3FA2CBCA-F78E-A4A8-460C-F126D13BE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030" y="3272536"/>
            <a:ext cx="5345151" cy="348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1D4A86-2C63-F304-934D-4155E94FAF15}"/>
                  </a:ext>
                </a:extLst>
              </p:cNvPr>
              <p:cNvSpPr txBox="1"/>
              <p:nvPr/>
            </p:nvSpPr>
            <p:spPr>
              <a:xfrm>
                <a:off x="1663538" y="4086346"/>
                <a:ext cx="3040319" cy="775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"/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ko-KR" altLang="en-US" sz="2000" i="1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̅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ko-KR" altLang="en-US" sz="20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acc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</m:oMath>
                  </m:oMathPara>
                </a14:m>
                <a:endParaRPr kumimoji="1" lang="en-US" altLang="ko-Kore-KR" sz="2000" dirty="0"/>
              </a:p>
              <a:p>
                <a:r>
                  <a:rPr kumimoji="1" lang="en-US" altLang="ko-KR" sz="2000" dirty="0"/>
                  <a:t>            </a:t>
                </a: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kumimoji="1" lang="en-US" altLang="ko-K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ko-KR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ko-K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kumimoji="1" lang="ko-Kore-KR" alt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1D4A86-2C63-F304-934D-4155E94FA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538" y="4086346"/>
                <a:ext cx="3040319" cy="775982"/>
              </a:xfrm>
              <a:prstGeom prst="rect">
                <a:avLst/>
              </a:prstGeom>
              <a:blipFill>
                <a:blip r:embed="rId5"/>
                <a:stretch>
                  <a:fillRect l="-7500" t="-84127" b="-8412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696BF5-3CEE-B855-8832-2E18776D17BE}"/>
                  </a:ext>
                </a:extLst>
              </p:cNvPr>
              <p:cNvSpPr txBox="1"/>
              <p:nvPr/>
            </p:nvSpPr>
            <p:spPr>
              <a:xfrm>
                <a:off x="1444915" y="5014468"/>
                <a:ext cx="3679084" cy="1052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ore-KR" altLang="en-US" dirty="0"/>
                  <a:t>여기서</a:t>
                </a:r>
                <a:r>
                  <a:rPr kumimoji="1" lang="en-US" altLang="ko-Kore-KR" dirty="0"/>
                  <a:t>,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ko-KR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ko-KR" altLang="en-US" sz="1800" b="0" i="0" smtClean="0">
                        <a:latin typeface="Cambria Math" panose="02040503050406030204" pitchFamily="18" charset="0"/>
                      </a:rPr>
                      <m:t>은</m:t>
                    </m:r>
                    <m:r>
                      <a:rPr kumimoji="1" lang="ko-KR" alt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sz="1800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m:rPr>
                        <m:sty m:val="p"/>
                      </m:rPr>
                      <a:rPr kumimoji="1" lang="el-GR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kumimoji="1"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ko-KR" altLang="en-US">
                        <a:latin typeface="Cambria Math" panose="02040503050406030204" pitchFamily="18" charset="0"/>
                      </a:rPr>
                      <m:t>은</m:t>
                    </m:r>
                    <m:r>
                      <a:rPr kumimoji="1" lang="ko-KR" alt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𝑠𝑖𝑛</m:t>
                    </m:r>
                    <m:r>
                      <m:rPr>
                        <m:sty m:val="p"/>
                      </m:rPr>
                      <a:rPr kumimoji="1" lang="el-GR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kumimoji="1" lang="ko-KR" altLang="en-US" dirty="0"/>
                  <a:t> </a:t>
                </a:r>
                <a:r>
                  <a:rPr kumimoji="1" lang="ko-Kore-KR" altLang="en-US" dirty="0"/>
                  <a:t>이므로</a:t>
                </a:r>
                <a:endParaRPr kumimoji="1" lang="en-US" altLang="ko-Kore-KR" dirty="0"/>
              </a:p>
              <a:p>
                <a:pPr algn="ctr"/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𝑐𝑜𝑠</m:t>
                    </m:r>
                    <m:f>
                      <m:f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"/>
                        <m:endChr m:val="⟩"/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|0</m:t>
                        </m:r>
                      </m:e>
                    </m:d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𝑠𝑖𝑛</m:t>
                    </m:r>
                  </m:oMath>
                </a14:m>
                <a:r>
                  <a:rPr kumimoji="1" lang="en-US" altLang="ko-Kore-KR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p>
                    </m:sSup>
                    <m:d>
                      <m:dPr>
                        <m:begChr m:val=""/>
                        <m:endChr m:val="⟩"/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kumimoji="1" lang="en-US" altLang="ko-KR" dirty="0"/>
              </a:p>
              <a:p>
                <a:endParaRPr kumimoji="1" lang="ko-Kore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696BF5-3CEE-B855-8832-2E18776D1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915" y="5014468"/>
                <a:ext cx="3679084" cy="1052468"/>
              </a:xfrm>
              <a:prstGeom prst="rect">
                <a:avLst/>
              </a:prstGeom>
              <a:blipFill>
                <a:blip r:embed="rId6"/>
                <a:stretch>
                  <a:fillRect l="-1375" t="-8434" r="-344" b="-2891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id="{C133A54E-E351-D4FA-1FC5-48AC50248188}"/>
              </a:ext>
            </a:extLst>
          </p:cNvPr>
          <p:cNvSpPr/>
          <p:nvPr/>
        </p:nvSpPr>
        <p:spPr>
          <a:xfrm>
            <a:off x="3891776" y="5397190"/>
            <a:ext cx="223024" cy="17842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6579BD-A3D4-CCD4-BD82-B69A032AFFB3}"/>
              </a:ext>
            </a:extLst>
          </p:cNvPr>
          <p:cNvSpPr/>
          <p:nvPr/>
        </p:nvSpPr>
        <p:spPr>
          <a:xfrm>
            <a:off x="2534532" y="5328266"/>
            <a:ext cx="141761" cy="17842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80AF71-3125-2457-E043-7DE93405EB46}"/>
                  </a:ext>
                </a:extLst>
              </p:cNvPr>
              <p:cNvSpPr txBox="1"/>
              <p:nvPr/>
            </p:nvSpPr>
            <p:spPr>
              <a:xfrm>
                <a:off x="1832104" y="5868471"/>
                <a:ext cx="29047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ore-KR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kumimoji="1" lang="en-US" altLang="ko-KR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en-US" altLang="ko-Kore-KR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ko-KR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ko-Kore-KR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kumimoji="1" lang="ko-KR" altLang="en-US" dirty="0">
                    <a:solidFill>
                      <a:schemeClr val="accent2"/>
                    </a:solidFill>
                  </a:rPr>
                  <a:t> </a:t>
                </a:r>
                <a:r>
                  <a:rPr kumimoji="1" lang="ko-Kore-KR" altLang="en-US" dirty="0">
                    <a:solidFill>
                      <a:schemeClr val="accent2"/>
                    </a:solidFill>
                  </a:rPr>
                  <a:t>의</a:t>
                </a:r>
                <a:r>
                  <a:rPr kumimoji="1" lang="ko-KR" altLang="en-US" dirty="0">
                    <a:solidFill>
                      <a:schemeClr val="accent2"/>
                    </a:solidFill>
                  </a:rPr>
                  <a:t> </a:t>
                </a:r>
                <a:r>
                  <a:rPr kumimoji="1" lang="en-US" altLang="ko-KR" dirty="0">
                    <a:solidFill>
                      <a:schemeClr val="accent2"/>
                    </a:solidFill>
                  </a:rPr>
                  <a:t>3</a:t>
                </a:r>
                <a:r>
                  <a:rPr kumimoji="1" lang="ko-KR" altLang="en-US" dirty="0">
                    <a:solidFill>
                      <a:schemeClr val="accent2"/>
                    </a:solidFill>
                  </a:rPr>
                  <a:t>차원으로 표현됨</a:t>
                </a:r>
                <a:endParaRPr kumimoji="1" lang="ko-Kore-KR" alt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80AF71-3125-2457-E043-7DE93405E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2104" y="5868471"/>
                <a:ext cx="2904706" cy="369332"/>
              </a:xfrm>
              <a:prstGeom prst="rect">
                <a:avLst/>
              </a:prstGeom>
              <a:blipFill>
                <a:blip r:embed="rId7"/>
                <a:stretch>
                  <a:fillRect t="-10000" r="-873" b="-2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61896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0CA56E-06D5-E00E-BD14-CD905ED98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ore-KR" dirty="0"/>
              <a:t>Quantum Fourier Transformation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44ACE3-9020-190A-6CAA-C6A4BDCCCA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" altLang="ko-Kore-KR" dirty="0"/>
              <a:t>Fourier Transform</a:t>
            </a:r>
          </a:p>
          <a:p>
            <a:pPr marL="457200" lvl="1" indent="0">
              <a:buNone/>
            </a:pPr>
            <a:r>
              <a:rPr kumimoji="1" lang="ko-KR" altLang="en-US" dirty="0"/>
              <a:t>시간에 관한 파동함수를 빈도에 대한 분석 형태로 바꿔준다</a:t>
            </a:r>
            <a:r>
              <a:rPr kumimoji="1" lang="en-US" altLang="ko-KR" dirty="0"/>
              <a:t>.</a:t>
            </a:r>
          </a:p>
          <a:p>
            <a:pPr marL="457200" lvl="1" indent="0">
              <a:buNone/>
            </a:pPr>
            <a:endParaRPr kumimoji="1" lang="en-US" altLang="ko-Kore-KR" dirty="0"/>
          </a:p>
          <a:p>
            <a:pPr marL="457200" lvl="1" indent="0">
              <a:buNone/>
            </a:pPr>
            <a:endParaRPr kumimoji="1" lang="en-US" altLang="ko-Kore-KR" dirty="0"/>
          </a:p>
          <a:p>
            <a:pPr marL="457200" lvl="1" indent="0">
              <a:buNone/>
            </a:pPr>
            <a:endParaRPr kumimoji="1" lang="en-US" altLang="ko-Kore-KR" dirty="0"/>
          </a:p>
          <a:p>
            <a:pPr lvl="1"/>
            <a:r>
              <a:rPr kumimoji="1" lang="ko-KR" altLang="en-US" dirty="0"/>
              <a:t>일반적인 파동들은 불규칙한 </a:t>
            </a:r>
            <a:r>
              <a:rPr kumimoji="1" lang="en-US" altLang="ko-KR" dirty="0"/>
              <a:t>Signal </a:t>
            </a:r>
            <a:r>
              <a:rPr kumimoji="1" lang="ko-KR" altLang="en-US" dirty="0"/>
              <a:t>또한 무수한 </a:t>
            </a:r>
            <a:r>
              <a:rPr kumimoji="1" lang="en-US" altLang="ko-KR" dirty="0"/>
              <a:t>cos, sin </a:t>
            </a:r>
            <a:r>
              <a:rPr kumimoji="1" lang="ko-KR" altLang="en-US" dirty="0"/>
              <a:t>파동의 조합으로 표현이 가능하다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ore-KR" dirty="0"/>
              <a:t>Fourier Transform</a:t>
            </a:r>
            <a:r>
              <a:rPr kumimoji="1" lang="ko-KR" altLang="en-US" dirty="0"/>
              <a:t>을 이용하면 </a:t>
            </a:r>
            <a:r>
              <a:rPr kumimoji="1" lang="en-US" altLang="ko-KR" dirty="0"/>
              <a:t>cos, sin </a:t>
            </a:r>
            <a:r>
              <a:rPr kumimoji="1" lang="ko-KR" altLang="en-US" dirty="0"/>
              <a:t>함수를 통해 진폭 및 주기에 대한 분석 가능</a:t>
            </a:r>
            <a:endParaRPr kumimoji="1" lang="en-US" altLang="ko-KR" dirty="0"/>
          </a:p>
          <a:p>
            <a:pPr lvl="1"/>
            <a:endParaRPr kumimoji="1" lang="en-US" altLang="ko-Kore-KR" dirty="0"/>
          </a:p>
          <a:p>
            <a:pPr lvl="1"/>
            <a:endParaRPr kumimoji="1" lang="en-US" altLang="ko-Kore-KR" dirty="0"/>
          </a:p>
          <a:p>
            <a:pPr lvl="1"/>
            <a:r>
              <a:rPr kumimoji="1" lang="ko-KR" altLang="en-US" dirty="0"/>
              <a:t>분석을 통해 신호의 원래 구성을 분석할 수 있음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6497CE-DB71-5155-0FE7-EC36A1A39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225" y="2175641"/>
            <a:ext cx="3743550" cy="6115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33E1A6B-5037-D41F-E033-AC0230609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937" y="4638347"/>
            <a:ext cx="5504125" cy="611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B9098D-BD30-6400-7E1A-2491EAE5F627}"/>
                  </a:ext>
                </a:extLst>
              </p:cNvPr>
              <p:cNvSpPr txBox="1"/>
              <p:nvPr/>
            </p:nvSpPr>
            <p:spPr>
              <a:xfrm>
                <a:off x="9049407" y="4759466"/>
                <a:ext cx="18904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ko-Kore-KR" altLang="en-US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ko-Kore-KR" dirty="0"/>
                  <a:t>: </a:t>
                </a:r>
                <a:r>
                  <a:rPr kumimoji="1" lang="ko-Kore-KR" altLang="en-US" dirty="0"/>
                  <a:t>진폭</a:t>
                </a:r>
                <a:r>
                  <a:rPr kumimoji="1" lang="en-US" altLang="ko-Kore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ko-Kore-KR" dirty="0"/>
                  <a:t>: </a:t>
                </a:r>
                <a:r>
                  <a:rPr kumimoji="1" lang="ko-KR" altLang="en-US" dirty="0"/>
                  <a:t>주기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B9098D-BD30-6400-7E1A-2491EAE5F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407" y="4759466"/>
                <a:ext cx="1890454" cy="369332"/>
              </a:xfrm>
              <a:prstGeom prst="rect">
                <a:avLst/>
              </a:prstGeom>
              <a:blipFill>
                <a:blip r:embed="rId4"/>
                <a:stretch>
                  <a:fillRect t="-6667" r="-2000" b="-2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33412287-6998-7A74-8101-998110971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7637" y="-4520"/>
            <a:ext cx="3004363" cy="210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3564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2D803-5DFB-EF7E-692E-8BFDE4449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ore-KR" dirty="0"/>
              <a:t>Quantum Fourier Transformation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863E35-BDBA-BF4B-608B-9243D4EECA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" altLang="ko-Kore-KR" dirty="0"/>
              <a:t>Quantum Fourier Transform</a:t>
            </a:r>
            <a:endParaRPr kumimoji="1" lang="en-US" altLang="ko-Kore-KR" dirty="0"/>
          </a:p>
          <a:p>
            <a:pPr marL="457200" lvl="1" indent="0">
              <a:buNone/>
            </a:pPr>
            <a:r>
              <a:rPr kumimoji="1" lang="ko-KR" altLang="en-US" dirty="0"/>
              <a:t>양자는 파동과 물질의 두가지 성질을 가지는데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물리학에서 관측전의 양자 상태를 파동으로 생각하므로 파동함수 형태로 나타낼 수 있음</a:t>
            </a: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ore-KR" dirty="0"/>
          </a:p>
          <a:p>
            <a:pPr lvl="1"/>
            <a:r>
              <a:rPr kumimoji="1" lang="ko-KR" altLang="en-US" dirty="0"/>
              <a:t>양자컴퓨터에서 </a:t>
            </a:r>
            <a:r>
              <a:rPr kumimoji="1" lang="en-US" altLang="ko-KR" dirty="0"/>
              <a:t>Fourier Transform</a:t>
            </a:r>
            <a:r>
              <a:rPr kumimoji="1" lang="ko-KR" altLang="en-US" dirty="0"/>
              <a:t>을 하는 이유는 양자 상태를 분석하기 위함</a:t>
            </a:r>
            <a:endParaRPr kumimoji="1" lang="en-US" altLang="ko-KR" dirty="0"/>
          </a:p>
          <a:p>
            <a:pPr lvl="1"/>
            <a:endParaRPr kumimoji="1" lang="en-US" altLang="ko-Kore-KR" dirty="0"/>
          </a:p>
          <a:p>
            <a:pPr lvl="1"/>
            <a:endParaRPr kumimoji="1" lang="en-US" altLang="ko-Kore-KR" dirty="0"/>
          </a:p>
          <a:p>
            <a:pPr lvl="1"/>
            <a:endParaRPr kumimoji="1" lang="en-US" altLang="ko-Kore-KR" dirty="0"/>
          </a:p>
          <a:p>
            <a:pPr lvl="1"/>
            <a:endParaRPr kumimoji="1" lang="en-US" altLang="ko-Kore-KR" dirty="0"/>
          </a:p>
          <a:p>
            <a:pPr lvl="1"/>
            <a:r>
              <a:rPr kumimoji="1" lang="en" altLang="ko-Kore-KR" dirty="0"/>
              <a:t>n</a:t>
            </a:r>
            <a:r>
              <a:rPr kumimoji="1" lang="ko-KR" altLang="en-US" dirty="0"/>
              <a:t>개의 </a:t>
            </a:r>
            <a:r>
              <a:rPr kumimoji="1" lang="en" altLang="ko-Kore-KR" dirty="0"/>
              <a:t>Qubits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lvl="1"/>
            <a:endParaRPr kumimoji="1" lang="en-US" altLang="ko-Kore-KR" dirty="0"/>
          </a:p>
          <a:p>
            <a:pPr lvl="1"/>
            <a:r>
              <a:rPr kumimoji="1" lang="en-US" altLang="ko-Kore-KR" dirty="0"/>
              <a:t>Qubits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						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맵핑된다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137180-AABC-78D4-80E7-DD8D569C2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212" y="4684291"/>
            <a:ext cx="4114800" cy="45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E56363-5107-A7A9-4D15-5901FB66AA64}"/>
                  </a:ext>
                </a:extLst>
              </p:cNvPr>
              <p:cNvSpPr txBox="1"/>
              <p:nvPr/>
            </p:nvSpPr>
            <p:spPr>
              <a:xfrm>
                <a:off x="7789349" y="4717068"/>
                <a:ext cx="2189958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en-US" altLang="ko-Kore-KR" dirty="0"/>
                  <a:t>: </a:t>
                </a:r>
                <a:r>
                  <a:rPr kumimoji="1" lang="ko-Kore-KR" altLang="en-US" dirty="0"/>
                  <a:t>진폭</a:t>
                </a:r>
                <a:r>
                  <a:rPr kumimoji="1" lang="en-US" altLang="ko-Kore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en-US" altLang="ko-Kore-KR" dirty="0"/>
                  <a:t>: basis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E56363-5107-A7A9-4D15-5901FB66A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9349" y="4717068"/>
                <a:ext cx="2189958" cy="391646"/>
              </a:xfrm>
              <a:prstGeom prst="rect">
                <a:avLst/>
              </a:prstGeom>
              <a:blipFill>
                <a:blip r:embed="rId3"/>
                <a:stretch>
                  <a:fillRect t="-106250" b="-150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9BC70C8B-DC69-E5F0-16CC-B870C35BD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863" y="3343777"/>
            <a:ext cx="6476273" cy="9446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5BC6165-3F1D-2BB5-341C-DCC130678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5612" y="5447922"/>
            <a:ext cx="4724400" cy="444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2D5DB3-ED45-E946-71B0-CCC1C77D11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5612" y="6048085"/>
            <a:ext cx="4724400" cy="55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0500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7CEAE-DAB3-B7C7-53E4-FB60B3FBD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ore-KR" dirty="0"/>
              <a:t>Quantum Fourier Transformation</a:t>
            </a:r>
            <a:endParaRPr kumimoji="1" lang="ko-Kore-KR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6EF6AEB-B940-89C6-9466-117C2CB24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912" y="1187604"/>
            <a:ext cx="8972176" cy="227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AC1F5FB3-FB9C-2923-F8DA-3D3B30005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912" y="4278225"/>
            <a:ext cx="8961839" cy="227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8088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499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Complex Number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2" y="1152525"/>
            <a:ext cx="11368160" cy="5603875"/>
          </a:xfrm>
        </p:spPr>
        <p:txBody>
          <a:bodyPr/>
          <a:lstStyle/>
          <a:p>
            <a:r>
              <a:rPr lang="ko-KR" altLang="en-US" dirty="0"/>
              <a:t>뺄셈은</a:t>
            </a:r>
            <a:r>
              <a:rPr lang="en-US" altLang="ko-KR" dirty="0"/>
              <a:t>?</a:t>
            </a:r>
          </a:p>
          <a:p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6020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Complex Number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2" y="1152525"/>
            <a:ext cx="11368160" cy="5603875"/>
          </a:xfrm>
        </p:spPr>
        <p:txBody>
          <a:bodyPr/>
          <a:lstStyle/>
          <a:p>
            <a:r>
              <a:rPr lang="ko-KR" altLang="en-US" dirty="0"/>
              <a:t>뺄셈은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라인에서 </a:t>
            </a:r>
            <a:r>
              <a:rPr lang="en-US" altLang="ko-KR" dirty="0"/>
              <a:t>6-2</a:t>
            </a:r>
            <a:r>
              <a:rPr lang="ko-KR" altLang="en-US" dirty="0"/>
              <a:t> 연산을 생각한다면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>
                <a:highlight>
                  <a:srgbClr val="2E75B6"/>
                </a:highlight>
              </a:rPr>
              <a:t>6</a:t>
            </a:r>
            <a:r>
              <a:rPr lang="ko-KR" altLang="en-US" dirty="0">
                <a:highlight>
                  <a:srgbClr val="2E75B6"/>
                </a:highlight>
              </a:rPr>
              <a:t> </a:t>
            </a:r>
            <a:r>
              <a:rPr lang="en-US" altLang="ko-KR" dirty="0">
                <a:highlight>
                  <a:srgbClr val="2E75B6"/>
                </a:highlight>
              </a:rPr>
              <a:t>point</a:t>
            </a:r>
            <a:r>
              <a:rPr lang="ko-KR" altLang="en-US" dirty="0"/>
              <a:t>에서 </a:t>
            </a:r>
            <a:r>
              <a:rPr lang="ko-KR" altLang="en-US" b="1" dirty="0"/>
              <a:t>왼쪽</a:t>
            </a:r>
            <a:r>
              <a:rPr lang="ko-KR" altLang="en-US" dirty="0"/>
              <a:t>으로 </a:t>
            </a:r>
            <a:r>
              <a:rPr lang="en-US" altLang="ko-KR" dirty="0">
                <a:highlight>
                  <a:srgbClr val="2E75B6"/>
                </a:highlight>
              </a:rPr>
              <a:t>2 point</a:t>
            </a:r>
            <a:r>
              <a:rPr lang="ko-KR" altLang="en-US" dirty="0"/>
              <a:t> 이동한 거리를 나타낸 </a:t>
            </a:r>
            <a:r>
              <a:rPr lang="en-US" altLang="ko-KR" dirty="0"/>
              <a:t>4</a:t>
            </a:r>
            <a:r>
              <a:rPr lang="ko-KR" altLang="en-US" dirty="0"/>
              <a:t>가 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3200" dirty="0"/>
          </a:p>
          <a:p>
            <a:r>
              <a:rPr lang="ko-KR" altLang="en-US" dirty="0"/>
              <a:t>라인에서 </a:t>
            </a:r>
            <a:r>
              <a:rPr lang="en-US" altLang="ko-KR" dirty="0"/>
              <a:t>8-5</a:t>
            </a:r>
            <a:r>
              <a:rPr lang="ko-KR" altLang="en-US" dirty="0"/>
              <a:t> 연산을 생각한다면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>
                <a:highlight>
                  <a:srgbClr val="800080"/>
                </a:highlight>
              </a:rPr>
              <a:t>8</a:t>
            </a:r>
            <a:r>
              <a:rPr lang="ko-KR" altLang="en-US" dirty="0">
                <a:highlight>
                  <a:srgbClr val="800080"/>
                </a:highlight>
              </a:rPr>
              <a:t> </a:t>
            </a:r>
            <a:r>
              <a:rPr lang="en-US" altLang="ko-KR" dirty="0">
                <a:highlight>
                  <a:srgbClr val="800080"/>
                </a:highlight>
              </a:rPr>
              <a:t>point</a:t>
            </a:r>
            <a:r>
              <a:rPr lang="ko-KR" altLang="en-US" dirty="0"/>
              <a:t>에서 </a:t>
            </a:r>
            <a:r>
              <a:rPr lang="ko-KR" altLang="en-US" b="1" dirty="0"/>
              <a:t>왼쪽</a:t>
            </a:r>
            <a:r>
              <a:rPr lang="ko-KR" altLang="en-US" dirty="0"/>
              <a:t>으로 </a:t>
            </a:r>
            <a:r>
              <a:rPr lang="en-US" altLang="ko-KR" dirty="0">
                <a:highlight>
                  <a:srgbClr val="800080"/>
                </a:highlight>
              </a:rPr>
              <a:t>5 point</a:t>
            </a:r>
            <a:r>
              <a:rPr lang="ko-KR" altLang="en-US" dirty="0"/>
              <a:t> 이동한 거리를 나타낸 </a:t>
            </a:r>
            <a:r>
              <a:rPr lang="en-US" altLang="ko-KR" dirty="0"/>
              <a:t>3</a:t>
            </a:r>
            <a:r>
              <a:rPr lang="ko-KR" altLang="en-US" dirty="0"/>
              <a:t>이 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210D5D-F466-0231-BA20-0024F43A8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242" y="2500062"/>
            <a:ext cx="5334000" cy="149726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0B08219-C16A-C7FD-8C56-DCC649056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5129567"/>
            <a:ext cx="5334000" cy="1626833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E0292F64-5AA4-C9FB-AEF0-FDDA712B9B5B}"/>
              </a:ext>
            </a:extLst>
          </p:cNvPr>
          <p:cNvSpPr/>
          <p:nvPr/>
        </p:nvSpPr>
        <p:spPr>
          <a:xfrm>
            <a:off x="7868992" y="1571223"/>
            <a:ext cx="734095" cy="592428"/>
          </a:xfrm>
          <a:prstGeom prst="ellipse">
            <a:avLst/>
          </a:prstGeom>
          <a:noFill/>
          <a:ln w="476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6F68C87-CF6A-266F-8166-0682C676FF0B}"/>
              </a:ext>
            </a:extLst>
          </p:cNvPr>
          <p:cNvSpPr/>
          <p:nvPr/>
        </p:nvSpPr>
        <p:spPr>
          <a:xfrm>
            <a:off x="7868991" y="4053020"/>
            <a:ext cx="734095" cy="592428"/>
          </a:xfrm>
          <a:prstGeom prst="ellipse">
            <a:avLst/>
          </a:pr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22635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Complex Number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2" y="1152525"/>
            <a:ext cx="11368160" cy="5603875"/>
          </a:xfrm>
        </p:spPr>
        <p:txBody>
          <a:bodyPr/>
          <a:lstStyle/>
          <a:p>
            <a:r>
              <a:rPr lang="ko-KR" altLang="en-US" dirty="0"/>
              <a:t>수직선 상에서 벗어난다면</a:t>
            </a:r>
            <a:r>
              <a:rPr lang="en-US" altLang="ko-KR" dirty="0"/>
              <a:t>?</a:t>
            </a:r>
          </a:p>
          <a:p>
            <a:pPr marL="0" indent="0" algn="ctr">
              <a:buNone/>
            </a:pPr>
            <a:r>
              <a:rPr lang="en-US" altLang="ko-KR" sz="2400" dirty="0"/>
              <a:t>Ex) 5 – 8 = ?</a:t>
            </a:r>
          </a:p>
          <a:p>
            <a:pPr marL="0" indent="0" algn="ctr">
              <a:buNone/>
            </a:pPr>
            <a:r>
              <a:rPr lang="en-US" altLang="ko-KR" sz="2400" dirty="0"/>
              <a:t>      </a:t>
            </a:r>
            <a:r>
              <a:rPr lang="ko-KR" altLang="en-US" sz="2400" dirty="0"/>
              <a:t> </a:t>
            </a:r>
            <a:r>
              <a:rPr lang="en-US" altLang="ko-KR" sz="2400" dirty="0"/>
              <a:t>2 – 3 = ?</a:t>
            </a:r>
          </a:p>
          <a:p>
            <a:pPr marL="0" indent="0" algn="ctr">
              <a:buNone/>
            </a:pPr>
            <a:r>
              <a:rPr lang="ko-KR" altLang="en-US" sz="2400" dirty="0"/>
              <a:t>       </a:t>
            </a:r>
            <a:r>
              <a:rPr lang="en-US" altLang="ko-KR" sz="2400" dirty="0"/>
              <a:t>3 – 5 = ?</a:t>
            </a:r>
            <a:r>
              <a:rPr lang="ko-KR" altLang="en-US" sz="2400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581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9C27F6-3654-E56B-7E79-FA438C184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Complex Number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BC098C-4933-5DA9-264E-822191CAFC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수직선 상에서 벗어난다면</a:t>
            </a:r>
            <a:r>
              <a:rPr lang="en-US" altLang="ko-KR" dirty="0"/>
              <a:t>?</a:t>
            </a:r>
          </a:p>
          <a:p>
            <a:pPr marL="0" indent="0" algn="ctr">
              <a:buNone/>
            </a:pPr>
            <a:r>
              <a:rPr lang="en-US" altLang="ko-KR" sz="2400" dirty="0"/>
              <a:t>Ex) 5 – 8 = ?</a:t>
            </a:r>
          </a:p>
          <a:p>
            <a:pPr marL="0" indent="0" algn="ctr">
              <a:buNone/>
            </a:pPr>
            <a:r>
              <a:rPr lang="en-US" altLang="ko-KR" sz="2400" dirty="0"/>
              <a:t>      </a:t>
            </a:r>
            <a:r>
              <a:rPr lang="ko-KR" altLang="en-US" sz="2400" dirty="0"/>
              <a:t> </a:t>
            </a:r>
            <a:r>
              <a:rPr lang="en-US" altLang="ko-KR" sz="2400" dirty="0"/>
              <a:t>2 – 3 = ?</a:t>
            </a:r>
          </a:p>
          <a:p>
            <a:pPr marL="0" indent="0" algn="ctr">
              <a:buNone/>
            </a:pPr>
            <a:r>
              <a:rPr lang="en-US" altLang="ko-KR" sz="2400" dirty="0"/>
              <a:t>      </a:t>
            </a:r>
            <a:r>
              <a:rPr lang="ko-KR" altLang="en-US" sz="2400" dirty="0"/>
              <a:t>                                          </a:t>
            </a:r>
            <a:r>
              <a:rPr lang="en-US" altLang="ko-KR" sz="2400" dirty="0"/>
              <a:t>3 – 5 = ?</a:t>
            </a:r>
            <a:r>
              <a:rPr lang="ko-KR" altLang="en-US" sz="2400" dirty="0"/>
              <a:t> </a:t>
            </a:r>
            <a:r>
              <a:rPr lang="en-US" altLang="ko-KR" sz="2400" dirty="0">
                <a:sym typeface="Wingdings" pitchFamily="2" charset="2"/>
              </a:rPr>
              <a:t></a:t>
            </a:r>
            <a:r>
              <a:rPr lang="ko-KR" altLang="en-US" sz="2400" dirty="0">
                <a:sym typeface="Wingdings" pitchFamily="2" charset="2"/>
              </a:rPr>
              <a:t> </a:t>
            </a:r>
            <a:r>
              <a:rPr lang="en-US" altLang="ko-KR" sz="2400" dirty="0">
                <a:sym typeface="Wingdings" pitchFamily="2" charset="2"/>
              </a:rPr>
              <a:t>2</a:t>
            </a:r>
            <a:r>
              <a:rPr lang="en-US" altLang="ko-KR" sz="2400" dirty="0"/>
              <a:t> – 6</a:t>
            </a:r>
            <a:r>
              <a:rPr lang="ko-KR" altLang="en-US" sz="2400" dirty="0"/>
              <a:t> </a:t>
            </a:r>
            <a:r>
              <a:rPr lang="en-US" altLang="ko-KR" sz="2400" dirty="0">
                <a:sym typeface="Wingdings" pitchFamily="2" charset="2"/>
              </a:rPr>
              <a:t></a:t>
            </a:r>
            <a:r>
              <a:rPr lang="ko-KR" altLang="en-US" sz="2400" dirty="0">
                <a:sym typeface="Wingdings" pitchFamily="2" charset="2"/>
              </a:rPr>
              <a:t> </a:t>
            </a:r>
            <a:r>
              <a:rPr lang="en-US" altLang="ko-KR" sz="2400" dirty="0">
                <a:sym typeface="Wingdings" pitchFamily="2" charset="2"/>
              </a:rPr>
              <a:t>1</a:t>
            </a:r>
            <a:r>
              <a:rPr lang="en-US" altLang="ko-KR" sz="2400" dirty="0"/>
              <a:t> – 7</a:t>
            </a:r>
            <a:r>
              <a:rPr lang="ko-KR" altLang="en-US" sz="2400" dirty="0"/>
              <a:t> </a:t>
            </a:r>
            <a:r>
              <a:rPr lang="en-US" altLang="ko-KR" sz="2400" dirty="0">
                <a:sym typeface="Wingdings" pitchFamily="2" charset="2"/>
              </a:rPr>
              <a:t></a:t>
            </a:r>
            <a:r>
              <a:rPr lang="ko-KR" altLang="en-US" sz="2400" dirty="0">
                <a:sym typeface="Wingdings" pitchFamily="2" charset="2"/>
              </a:rPr>
              <a:t> </a:t>
            </a:r>
            <a:r>
              <a:rPr lang="en-US" altLang="ko-KR" sz="2400" dirty="0">
                <a:sym typeface="Wingdings" pitchFamily="2" charset="2"/>
              </a:rPr>
              <a:t>0</a:t>
            </a:r>
            <a:r>
              <a:rPr lang="en-US" altLang="ko-KR" sz="2400" dirty="0"/>
              <a:t> – 8</a:t>
            </a:r>
          </a:p>
          <a:p>
            <a:endParaRPr kumimoji="1" lang="en-US" altLang="ko-Kore-KR" sz="500" b="1" dirty="0"/>
          </a:p>
          <a:p>
            <a:r>
              <a:rPr kumimoji="1" lang="en-US" altLang="ko-Kore-KR" b="1" dirty="0"/>
              <a:t>0 </a:t>
            </a:r>
            <a:r>
              <a:rPr kumimoji="1" lang="ko-KR" altLang="en-US" b="1" dirty="0"/>
              <a:t>아래에 수직선을 연장해서 표기</a:t>
            </a:r>
            <a:r>
              <a:rPr kumimoji="1" lang="en-US" altLang="ko-KR" b="1" dirty="0"/>
              <a:t>!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0</a:t>
            </a:r>
            <a:r>
              <a:rPr kumimoji="1" lang="ko-KR" altLang="en-US" b="1" dirty="0"/>
              <a:t>의 오른쪽 </a:t>
            </a:r>
            <a:r>
              <a:rPr kumimoji="1" lang="en-US" altLang="ko-KR" b="1" dirty="0"/>
              <a:t>N</a:t>
            </a:r>
            <a:r>
              <a:rPr kumimoji="1" lang="ko-KR" altLang="en-US" b="1" dirty="0"/>
              <a:t>과 왼쪽</a:t>
            </a:r>
            <a:r>
              <a:rPr kumimoji="1" lang="en-US" altLang="ko-KR" b="1" dirty="0"/>
              <a:t> N</a:t>
            </a:r>
            <a:r>
              <a:rPr kumimoji="1" lang="ko-KR" altLang="en-US" b="1" dirty="0"/>
              <a:t>은 같은 것이 아니므로 이를 구별하는 수단으로 </a:t>
            </a:r>
            <a:r>
              <a:rPr kumimoji="1" lang="en-US" altLang="ko-KR" b="1" dirty="0"/>
              <a:t>“</a:t>
            </a:r>
            <a:r>
              <a:rPr lang="en-US" altLang="ko-KR" b="1" dirty="0"/>
              <a:t>–” </a:t>
            </a:r>
            <a:r>
              <a:rPr lang="ko-KR" altLang="en-US" b="1" dirty="0"/>
              <a:t>사용</a:t>
            </a:r>
            <a:r>
              <a:rPr kumimoji="1" lang="en-US" altLang="ko-KR" b="1" dirty="0"/>
              <a:t>)</a:t>
            </a:r>
            <a:endParaRPr kumimoji="1" lang="ko-Kore-KR" altLang="en-US" b="1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2BBCC9D-5EA8-F791-FB7A-4E143EC872D8}"/>
              </a:ext>
            </a:extLst>
          </p:cNvPr>
          <p:cNvGrpSpPr/>
          <p:nvPr/>
        </p:nvGrpSpPr>
        <p:grpSpPr>
          <a:xfrm>
            <a:off x="2021268" y="4222712"/>
            <a:ext cx="8149464" cy="2439116"/>
            <a:chOff x="1726056" y="4223368"/>
            <a:chExt cx="8149464" cy="24391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4C4CA3C-BC13-92F5-62EE-4BCCA0F8B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6057" y="4223368"/>
              <a:ext cx="5970459" cy="115252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AB2BF3-024A-6C96-DEFD-9C0F219B679F}"/>
                </a:ext>
              </a:extLst>
            </p:cNvPr>
            <p:cNvSpPr txBox="1"/>
            <p:nvPr/>
          </p:nvSpPr>
          <p:spPr>
            <a:xfrm>
              <a:off x="8067012" y="4511187"/>
              <a:ext cx="18085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2400" b="1" dirty="0">
                  <a:solidFill>
                    <a:srgbClr val="FF0000"/>
                  </a:solidFill>
                </a:rPr>
                <a:t>구분</a:t>
              </a:r>
              <a:r>
                <a:rPr kumimoji="1" lang="ko-KR" altLang="en-US" sz="2400" b="1" dirty="0">
                  <a:solidFill>
                    <a:srgbClr val="FF0000"/>
                  </a:solidFill>
                </a:rPr>
                <a:t> 불가능</a:t>
              </a:r>
              <a:endParaRPr kumimoji="1" lang="ko-Kore-KR" altLang="en-US" sz="2400" b="1" dirty="0">
                <a:solidFill>
                  <a:srgbClr val="FF0000"/>
                </a:solidFill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EDA1662-0B0B-3A56-C838-2147BD541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6056" y="5509959"/>
              <a:ext cx="5970459" cy="115252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4F75E21-D3EE-C686-B0E6-312C677A14CB}"/>
                </a:ext>
              </a:extLst>
            </p:cNvPr>
            <p:cNvSpPr txBox="1"/>
            <p:nvPr/>
          </p:nvSpPr>
          <p:spPr>
            <a:xfrm>
              <a:off x="8220900" y="5855388"/>
              <a:ext cx="15007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2400" b="1" dirty="0">
                  <a:solidFill>
                    <a:schemeClr val="accent5"/>
                  </a:solidFill>
                </a:rPr>
                <a:t>구분</a:t>
              </a:r>
              <a:r>
                <a:rPr kumimoji="1" lang="ko-KR" altLang="en-US" sz="2400" b="1" dirty="0">
                  <a:solidFill>
                    <a:schemeClr val="accent5"/>
                  </a:solidFill>
                </a:rPr>
                <a:t> 가능</a:t>
              </a:r>
              <a:endParaRPr kumimoji="1" lang="ko-Kore-KR" altLang="en-US" sz="2400" b="1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9B2A19-68BF-7DA3-0B5D-4D9B03942BB2}"/>
              </a:ext>
            </a:extLst>
          </p:cNvPr>
          <p:cNvSpPr/>
          <p:nvPr/>
        </p:nvSpPr>
        <p:spPr>
          <a:xfrm>
            <a:off x="5729468" y="2600563"/>
            <a:ext cx="1319514" cy="33940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6217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Complex Number</a:t>
            </a:r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B2E5D8D-6AB7-70C9-17E3-39E762B1B399}"/>
              </a:ext>
            </a:extLst>
          </p:cNvPr>
          <p:cNvGrpSpPr/>
          <p:nvPr/>
        </p:nvGrpSpPr>
        <p:grpSpPr>
          <a:xfrm>
            <a:off x="2624986" y="5103355"/>
            <a:ext cx="6940511" cy="1204239"/>
            <a:chOff x="2631582" y="3994829"/>
            <a:chExt cx="6940511" cy="1204239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860CEE85-94C4-0AD8-9C30-D07F4C4E3523}"/>
                </a:ext>
              </a:extLst>
            </p:cNvPr>
            <p:cNvCxnSpPr/>
            <p:nvPr/>
          </p:nvCxnSpPr>
          <p:spPr>
            <a:xfrm>
              <a:off x="2643259" y="5102477"/>
              <a:ext cx="6928834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C267559-53FA-22B8-42E4-4400887E4F11}"/>
                </a:ext>
              </a:extLst>
            </p:cNvPr>
            <p:cNvSpPr/>
            <p:nvPr/>
          </p:nvSpPr>
          <p:spPr>
            <a:xfrm>
              <a:off x="6011084" y="5005885"/>
              <a:ext cx="193183" cy="19318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굽은 화살표[B] 13">
              <a:extLst>
                <a:ext uri="{FF2B5EF4-FFF2-40B4-BE49-F238E27FC236}">
                  <a16:creationId xmlns:a16="http://schemas.microsoft.com/office/drawing/2014/main" id="{517315E5-61FA-71C9-0E05-74667CDE7850}"/>
                </a:ext>
              </a:extLst>
            </p:cNvPr>
            <p:cNvSpPr/>
            <p:nvPr/>
          </p:nvSpPr>
          <p:spPr>
            <a:xfrm>
              <a:off x="6107675" y="4248319"/>
              <a:ext cx="3464418" cy="660941"/>
            </a:xfrm>
            <a:prstGeom prst="bentArrow">
              <a:avLst>
                <a:gd name="adj1" fmla="val 3950"/>
                <a:gd name="adj2" fmla="val 25000"/>
                <a:gd name="adj3" fmla="val 41697"/>
                <a:gd name="adj4" fmla="val 7961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59E8EB-3D05-C1F7-56DF-C1B0C81A826E}"/>
                </a:ext>
              </a:extLst>
            </p:cNvPr>
            <p:cNvSpPr txBox="1"/>
            <p:nvPr/>
          </p:nvSpPr>
          <p:spPr>
            <a:xfrm>
              <a:off x="7045847" y="3994829"/>
              <a:ext cx="19287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dirty="0">
                  <a:solidFill>
                    <a:schemeClr val="accent6"/>
                  </a:solidFill>
                </a:rPr>
                <a:t>오른쪽은</a:t>
              </a:r>
              <a:r>
                <a:rPr kumimoji="1" lang="ko-KR" altLang="en-US" dirty="0">
                  <a:solidFill>
                    <a:schemeClr val="accent6"/>
                  </a:solidFill>
                </a:rPr>
                <a:t> 더하기</a:t>
              </a:r>
              <a:r>
                <a:rPr kumimoji="1" lang="en-US" altLang="ko-KR" dirty="0">
                  <a:solidFill>
                    <a:schemeClr val="accent6"/>
                  </a:solidFill>
                </a:rPr>
                <a:t>!</a:t>
              </a:r>
              <a:endParaRPr kumimoji="1" lang="ko-Kore-KR" altLang="en-US" dirty="0">
                <a:solidFill>
                  <a:schemeClr val="accent6"/>
                </a:solidFill>
              </a:endParaRPr>
            </a:p>
          </p:txBody>
        </p:sp>
        <p:sp>
          <p:nvSpPr>
            <p:cNvPr id="17" name="굽은 화살표[B] 16">
              <a:extLst>
                <a:ext uri="{FF2B5EF4-FFF2-40B4-BE49-F238E27FC236}">
                  <a16:creationId xmlns:a16="http://schemas.microsoft.com/office/drawing/2014/main" id="{65233708-5A22-718F-0C20-6F2BA4C83DC0}"/>
                </a:ext>
              </a:extLst>
            </p:cNvPr>
            <p:cNvSpPr/>
            <p:nvPr/>
          </p:nvSpPr>
          <p:spPr>
            <a:xfrm flipH="1">
              <a:off x="2631582" y="4248319"/>
              <a:ext cx="3464418" cy="660941"/>
            </a:xfrm>
            <a:prstGeom prst="bentArrow">
              <a:avLst>
                <a:gd name="adj1" fmla="val 3950"/>
                <a:gd name="adj2" fmla="val 25000"/>
                <a:gd name="adj3" fmla="val 48853"/>
                <a:gd name="adj4" fmla="val 7697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D5EB7FB-29BE-7FD8-33B2-8753A41F3B96}"/>
                </a:ext>
              </a:extLst>
            </p:cNvPr>
            <p:cNvSpPr txBox="1"/>
            <p:nvPr/>
          </p:nvSpPr>
          <p:spPr>
            <a:xfrm>
              <a:off x="3514840" y="3994829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dirty="0">
                  <a:solidFill>
                    <a:schemeClr val="accent5"/>
                  </a:solidFill>
                </a:rPr>
                <a:t>왼쪽은</a:t>
              </a:r>
              <a:r>
                <a:rPr kumimoji="1" lang="ko-KR" altLang="en-US">
                  <a:solidFill>
                    <a:schemeClr val="accent5"/>
                  </a:solidFill>
                </a:rPr>
                <a:t> 빼기</a:t>
              </a:r>
              <a:r>
                <a:rPr kumimoji="1" lang="en-US" altLang="ko-KR">
                  <a:solidFill>
                    <a:schemeClr val="accent5"/>
                  </a:solidFill>
                </a:rPr>
                <a:t>!</a:t>
              </a:r>
              <a:endParaRPr kumimoji="1" lang="ko-Kore-KR" altLang="en-US" dirty="0">
                <a:solidFill>
                  <a:schemeClr val="accent5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텍스트 개체 틀 2">
                <a:extLst>
                  <a:ext uri="{FF2B5EF4-FFF2-40B4-BE49-F238E27FC236}">
                    <a16:creationId xmlns:a16="http://schemas.microsoft.com/office/drawing/2014/main" id="{14BDF81F-A567-DA0A-E034-2B72492336FD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411162" y="1152525"/>
                <a:ext cx="11368160" cy="5603875"/>
              </a:xfrm>
            </p:spPr>
            <p:txBody>
              <a:bodyPr/>
              <a:lstStyle/>
              <a:p>
                <a:endParaRPr lang="en-US" altLang="ko-KR" sz="2400" dirty="0"/>
              </a:p>
              <a:p>
                <a:endParaRPr lang="en-US" altLang="ko-KR" sz="2400" dirty="0"/>
              </a:p>
              <a:p>
                <a:pPr marL="0" indent="0">
                  <a:buNone/>
                </a:pPr>
                <a:endParaRPr lang="en-US" altLang="ko-KR" sz="2400" dirty="0"/>
              </a:p>
              <a:p>
                <a:r>
                  <a:rPr lang="ko-KR" altLang="en-US" sz="2000" dirty="0"/>
                  <a:t>시작 포인트</a:t>
                </a:r>
                <a:r>
                  <a:rPr lang="en-US" altLang="ko-KR" sz="2000" dirty="0"/>
                  <a:t>: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A</a:t>
                </a:r>
              </a:p>
              <a:p>
                <a:r>
                  <a:rPr lang="ko-KR" altLang="en-US" sz="2000" dirty="0"/>
                  <a:t>움직이는 방향은</a:t>
                </a:r>
                <a:r>
                  <a:rPr lang="en-US" altLang="ko-KR" sz="20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200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ko-KR" altLang="en-US" sz="2000" dirty="0"/>
                  <a:t> </a:t>
                </a:r>
                <a:r>
                  <a:rPr lang="en-US" altLang="ko-KR" sz="2000" dirty="0"/>
                  <a:t>(</a:t>
                </a:r>
                <a:r>
                  <a:rPr lang="ko-KR" altLang="en-US" sz="2000" dirty="0"/>
                  <a:t>오른쪽</a:t>
                </a:r>
                <a:r>
                  <a:rPr lang="en-US" altLang="ko-KR" sz="2000" dirty="0"/>
                  <a:t>),</a:t>
                </a:r>
                <a:r>
                  <a:rPr lang="ko-KR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ko-KR" altLang="en-US" sz="2000" dirty="0"/>
                  <a:t> </a:t>
                </a:r>
                <a:r>
                  <a:rPr lang="en-US" altLang="ko-KR" sz="2000" dirty="0"/>
                  <a:t>(</a:t>
                </a:r>
                <a:r>
                  <a:rPr lang="ko-KR" altLang="en-US" sz="2000" dirty="0"/>
                  <a:t>왼쪽</a:t>
                </a:r>
                <a:r>
                  <a:rPr lang="en-US" altLang="ko-KR" sz="2000" dirty="0"/>
                  <a:t>)</a:t>
                </a:r>
              </a:p>
              <a:p>
                <a:r>
                  <a:rPr lang="ko-KR" altLang="en-US" sz="2000" dirty="0"/>
                  <a:t>움직이는 크기</a:t>
                </a:r>
                <a:r>
                  <a:rPr lang="en-US" altLang="ko-KR" sz="2000" dirty="0"/>
                  <a:t>: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B</a:t>
                </a:r>
              </a:p>
              <a:p>
                <a:r>
                  <a:rPr lang="ko-KR" altLang="en-US" sz="2000" dirty="0"/>
                  <a:t>움직인 후 최종 위치 </a:t>
                </a:r>
                <a:r>
                  <a:rPr lang="en-US" altLang="ko-KR" sz="2000" dirty="0"/>
                  <a:t>: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C</a:t>
                </a:r>
              </a:p>
              <a:p>
                <a:endParaRPr lang="ko-KR" altLang="en-US" dirty="0"/>
              </a:p>
              <a:p>
                <a:pPr marL="0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19" name="텍스트 개체 틀 2">
                <a:extLst>
                  <a:ext uri="{FF2B5EF4-FFF2-40B4-BE49-F238E27FC236}">
                    <a16:creationId xmlns:a16="http://schemas.microsoft.com/office/drawing/2014/main" id="{14BDF81F-A567-DA0A-E034-2B72492336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411162" y="1152525"/>
                <a:ext cx="11368160" cy="5603875"/>
              </a:xfrm>
              <a:blipFill>
                <a:blip r:embed="rId2"/>
                <a:stretch>
                  <a:fillRect l="-44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F7D462D-C84B-EBE6-58B7-37AA583667B6}"/>
                  </a:ext>
                </a:extLst>
              </p:cNvPr>
              <p:cNvSpPr txBox="1"/>
              <p:nvPr/>
            </p:nvSpPr>
            <p:spPr>
              <a:xfrm>
                <a:off x="5207262" y="1271165"/>
                <a:ext cx="1777474" cy="954107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indent="0" algn="ctr">
                  <a:buNone/>
                </a:pPr>
                <a:r>
                  <a:rPr lang="en-US" altLang="ko-KR" sz="2800" dirty="0"/>
                  <a:t>A +</a:t>
                </a:r>
                <a:r>
                  <a:rPr lang="ko-KR" altLang="en-US" sz="2800" dirty="0"/>
                  <a:t> </a:t>
                </a:r>
                <a:r>
                  <a:rPr lang="en-US" altLang="ko-KR" sz="2800" dirty="0"/>
                  <a:t>B = C</a:t>
                </a:r>
              </a:p>
              <a:p>
                <a:pPr marL="0" indent="0" algn="ctr">
                  <a:buNone/>
                </a:pPr>
                <a:r>
                  <a:rPr lang="en-US" altLang="ko-KR" sz="2800" dirty="0"/>
                  <a:t>A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ko-KR" sz="2800" dirty="0"/>
                  <a:t> B</a:t>
                </a:r>
                <a:r>
                  <a:rPr lang="ko-KR" altLang="en-US" sz="2800" dirty="0"/>
                  <a:t> </a:t>
                </a:r>
                <a:r>
                  <a:rPr lang="en-US" altLang="ko-KR" sz="2800" dirty="0"/>
                  <a:t>= C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F7D462D-C84B-EBE6-58B7-37AA58366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262" y="1271165"/>
                <a:ext cx="1777474" cy="954107"/>
              </a:xfrm>
              <a:prstGeom prst="rect">
                <a:avLst/>
              </a:prstGeom>
              <a:blipFill>
                <a:blip r:embed="rId3"/>
                <a:stretch>
                  <a:fillRect l="-6294" t="-5128" r="-5594" b="-15385"/>
                </a:stretch>
              </a:blipFill>
              <a:ln w="158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8632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AD81BD-C622-AEDE-31E6-1F7CDAA57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Complex Number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DBFDFF1-7A22-6D10-C459-719728ACBADD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kumimoji="1" lang="ko-Kore-KR" altLang="en-US" dirty="0"/>
                  <a:t>곱셈은</a:t>
                </a:r>
                <a:r>
                  <a:rPr kumimoji="1" lang="en-US" altLang="ko-Kore-KR" dirty="0"/>
                  <a:t>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×3=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DBFDFF1-7A22-6D10-C459-719728ACBA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893" t="-181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그룹 10">
            <a:extLst>
              <a:ext uri="{FF2B5EF4-FFF2-40B4-BE49-F238E27FC236}">
                <a16:creationId xmlns:a16="http://schemas.microsoft.com/office/drawing/2014/main" id="{7D161DBA-FCCA-F644-5533-B0ED9AD02114}"/>
              </a:ext>
            </a:extLst>
          </p:cNvPr>
          <p:cNvGrpSpPr/>
          <p:nvPr/>
        </p:nvGrpSpPr>
        <p:grpSpPr>
          <a:xfrm>
            <a:off x="937567" y="2207502"/>
            <a:ext cx="10316865" cy="3350094"/>
            <a:chOff x="1168079" y="2207502"/>
            <a:chExt cx="10316865" cy="335009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705C3D7-7BA0-4F5E-F963-178E1C6B9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8079" y="2207502"/>
              <a:ext cx="6042949" cy="116651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CA2A59-0AC4-74C7-A41B-268FAC7D5F86}"/>
                </a:ext>
              </a:extLst>
            </p:cNvPr>
            <p:cNvSpPr txBox="1"/>
            <p:nvPr/>
          </p:nvSpPr>
          <p:spPr>
            <a:xfrm>
              <a:off x="7748024" y="2606095"/>
              <a:ext cx="37369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b="1" dirty="0"/>
                <a:t>이것은 단순히 연산 결과를 옮긴 것</a:t>
              </a:r>
              <a:endParaRPr kumimoji="1" lang="ko-Kore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262D5B-2CDE-2A40-8B2D-1AF13D757AA5}"/>
                </a:ext>
              </a:extLst>
            </p:cNvPr>
            <p:cNvSpPr txBox="1"/>
            <p:nvPr/>
          </p:nvSpPr>
          <p:spPr>
            <a:xfrm>
              <a:off x="8305868" y="4281167"/>
              <a:ext cx="26212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b="1" dirty="0"/>
                <a:t>논리적으로 나타낸 원리</a:t>
              </a:r>
              <a:endParaRPr kumimoji="1" lang="ko-Kore-KR" altLang="en-US" b="1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60489EE-A156-CDA9-E98B-132493A56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5053" y="3882574"/>
              <a:ext cx="6042949" cy="116651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8F984D-631E-BEC6-5616-F77533C612E8}"/>
                </a:ext>
              </a:extLst>
            </p:cNvPr>
            <p:cNvSpPr txBox="1"/>
            <p:nvPr/>
          </p:nvSpPr>
          <p:spPr>
            <a:xfrm>
              <a:off x="1508055" y="5219042"/>
              <a:ext cx="54569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b="1" dirty="0">
                  <a:solidFill>
                    <a:schemeClr val="accent6"/>
                  </a:solidFill>
                </a:rPr>
                <a:t>Zero point </a:t>
              </a:r>
              <a:r>
                <a:rPr kumimoji="1" lang="ko-KR" altLang="en-US" sz="1600" b="1" dirty="0">
                  <a:solidFill>
                    <a:schemeClr val="accent6"/>
                  </a:solidFill>
                </a:rPr>
                <a:t>에서 </a:t>
              </a:r>
              <a:r>
                <a:rPr kumimoji="1" lang="en-US" altLang="ko-Kore-KR" sz="1600" b="1" dirty="0">
                  <a:solidFill>
                    <a:schemeClr val="accent6"/>
                  </a:solidFill>
                </a:rPr>
                <a:t>2point</a:t>
              </a:r>
              <a:r>
                <a:rPr kumimoji="1" lang="ko-KR" altLang="en-US" sz="1600" b="1" dirty="0">
                  <a:solidFill>
                    <a:schemeClr val="accent6"/>
                  </a:solidFill>
                </a:rPr>
                <a:t> 자리로 이동하고</a:t>
              </a:r>
              <a:r>
                <a:rPr kumimoji="1" lang="en-US" altLang="ko-KR" sz="1600" b="1" dirty="0">
                  <a:solidFill>
                    <a:schemeClr val="accent6"/>
                  </a:solidFill>
                </a:rPr>
                <a:t>,</a:t>
              </a:r>
              <a:r>
                <a:rPr kumimoji="1" lang="ko-KR" altLang="en-US" sz="1600" b="1" dirty="0">
                  <a:solidFill>
                    <a:schemeClr val="accent6"/>
                  </a:solidFill>
                </a:rPr>
                <a:t> 이것을 </a:t>
              </a:r>
              <a:r>
                <a:rPr kumimoji="1" lang="en-US" altLang="ko-KR" sz="1600" b="1" dirty="0">
                  <a:solidFill>
                    <a:schemeClr val="accent6"/>
                  </a:solidFill>
                </a:rPr>
                <a:t>3</a:t>
              </a:r>
              <a:r>
                <a:rPr kumimoji="1" lang="ko-KR" altLang="en-US" sz="1600" b="1" dirty="0">
                  <a:solidFill>
                    <a:schemeClr val="accent6"/>
                  </a:solidFill>
                </a:rPr>
                <a:t>번 반복</a:t>
              </a:r>
              <a:endParaRPr kumimoji="1" lang="ko-Kore-KR" altLang="en-US" sz="1600" b="1" dirty="0">
                <a:solidFill>
                  <a:schemeClr val="accent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8887257"/>
      </p:ext>
    </p:extLst>
  </p:cSld>
  <p:clrMapOvr>
    <a:masterClrMapping/>
  </p:clrMapOvr>
</p:sld>
</file>

<file path=ppt/theme/theme1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</TotalTime>
  <Words>1224</Words>
  <Application>Microsoft Macintosh PowerPoint</Application>
  <PresentationFormat>와이드스크린</PresentationFormat>
  <Paragraphs>221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1" baseType="lpstr">
      <vt:lpstr>맑은 고딕</vt:lpstr>
      <vt:lpstr>Arial</vt:lpstr>
      <vt:lpstr>Cambria Math</vt:lpstr>
      <vt:lpstr>Wingdings</vt:lpstr>
      <vt:lpstr>제목 테마</vt:lpstr>
      <vt:lpstr>Complex Number &amp; Quantum Fourier Transformation  https://youtu.be/i0kPyc99ZXA</vt:lpstr>
      <vt:lpstr>Complex Number</vt:lpstr>
      <vt:lpstr>Complex Number</vt:lpstr>
      <vt:lpstr>Complex Number</vt:lpstr>
      <vt:lpstr>Complex Number</vt:lpstr>
      <vt:lpstr>Complex Number</vt:lpstr>
      <vt:lpstr>Complex Number</vt:lpstr>
      <vt:lpstr>Complex Number</vt:lpstr>
      <vt:lpstr>Complex Number</vt:lpstr>
      <vt:lpstr>Complex Number</vt:lpstr>
      <vt:lpstr>Complex Number</vt:lpstr>
      <vt:lpstr>Complex Number</vt:lpstr>
      <vt:lpstr>Complex Number</vt:lpstr>
      <vt:lpstr>Complex Number</vt:lpstr>
      <vt:lpstr> </vt:lpstr>
      <vt:lpstr>Complex Number</vt:lpstr>
      <vt:lpstr>Complex Number</vt:lpstr>
      <vt:lpstr>Complex Number</vt:lpstr>
      <vt:lpstr>Complex Number</vt:lpstr>
      <vt:lpstr>Complex Number</vt:lpstr>
      <vt:lpstr>Complex Number</vt:lpstr>
      <vt:lpstr>Complex Number</vt:lpstr>
      <vt:lpstr>Complex Number</vt:lpstr>
      <vt:lpstr>Complex Number</vt:lpstr>
      <vt:lpstr>Complex Number</vt:lpstr>
      <vt:lpstr>Complex Number</vt:lpstr>
      <vt:lpstr>Complex Number</vt:lpstr>
      <vt:lpstr>Complex Number</vt:lpstr>
      <vt:lpstr>Complex Number</vt:lpstr>
      <vt:lpstr>Complex Number</vt:lpstr>
      <vt:lpstr>Complex Number</vt:lpstr>
      <vt:lpstr>Complex Number</vt:lpstr>
      <vt:lpstr>Quantum Fourier Transformation</vt:lpstr>
      <vt:lpstr>Quantum Fourier Transformation</vt:lpstr>
      <vt:lpstr>Quantum Fourier Transformation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송경주</cp:lastModifiedBy>
  <cp:revision>107</cp:revision>
  <dcterms:created xsi:type="dcterms:W3CDTF">2019-03-05T04:29:07Z</dcterms:created>
  <dcterms:modified xsi:type="dcterms:W3CDTF">2023-04-16T18:33:35Z</dcterms:modified>
</cp:coreProperties>
</file>